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32399288" cy="43200638"/>
  <p:notesSz cx="6858000" cy="9144000"/>
  <p:defaultTextStyle>
    <a:defPPr>
      <a:defRPr lang="es-ES_tradnl"/>
    </a:defPPr>
    <a:lvl1pPr marL="0" algn="l" defTabSz="3628796" rtl="0" eaLnBrk="1" latinLnBrk="0" hangingPunct="1">
      <a:defRPr sz="7143" kern="1200">
        <a:solidFill>
          <a:schemeClr val="tx1"/>
        </a:solidFill>
        <a:latin typeface="+mn-lt"/>
        <a:ea typeface="+mn-ea"/>
        <a:cs typeface="+mn-cs"/>
      </a:defRPr>
    </a:lvl1pPr>
    <a:lvl2pPr marL="1814398" algn="l" defTabSz="3628796" rtl="0" eaLnBrk="1" latinLnBrk="0" hangingPunct="1">
      <a:defRPr sz="7143" kern="1200">
        <a:solidFill>
          <a:schemeClr val="tx1"/>
        </a:solidFill>
        <a:latin typeface="+mn-lt"/>
        <a:ea typeface="+mn-ea"/>
        <a:cs typeface="+mn-cs"/>
      </a:defRPr>
    </a:lvl2pPr>
    <a:lvl3pPr marL="3628796" algn="l" defTabSz="3628796" rtl="0" eaLnBrk="1" latinLnBrk="0" hangingPunct="1">
      <a:defRPr sz="7143" kern="1200">
        <a:solidFill>
          <a:schemeClr val="tx1"/>
        </a:solidFill>
        <a:latin typeface="+mn-lt"/>
        <a:ea typeface="+mn-ea"/>
        <a:cs typeface="+mn-cs"/>
      </a:defRPr>
    </a:lvl3pPr>
    <a:lvl4pPr marL="5443195" algn="l" defTabSz="3628796" rtl="0" eaLnBrk="1" latinLnBrk="0" hangingPunct="1">
      <a:defRPr sz="7143" kern="1200">
        <a:solidFill>
          <a:schemeClr val="tx1"/>
        </a:solidFill>
        <a:latin typeface="+mn-lt"/>
        <a:ea typeface="+mn-ea"/>
        <a:cs typeface="+mn-cs"/>
      </a:defRPr>
    </a:lvl4pPr>
    <a:lvl5pPr marL="7257593" algn="l" defTabSz="3628796" rtl="0" eaLnBrk="1" latinLnBrk="0" hangingPunct="1">
      <a:defRPr sz="7143" kern="1200">
        <a:solidFill>
          <a:schemeClr val="tx1"/>
        </a:solidFill>
        <a:latin typeface="+mn-lt"/>
        <a:ea typeface="+mn-ea"/>
        <a:cs typeface="+mn-cs"/>
      </a:defRPr>
    </a:lvl5pPr>
    <a:lvl6pPr marL="9071991" algn="l" defTabSz="3628796" rtl="0" eaLnBrk="1" latinLnBrk="0" hangingPunct="1">
      <a:defRPr sz="7143" kern="1200">
        <a:solidFill>
          <a:schemeClr val="tx1"/>
        </a:solidFill>
        <a:latin typeface="+mn-lt"/>
        <a:ea typeface="+mn-ea"/>
        <a:cs typeface="+mn-cs"/>
      </a:defRPr>
    </a:lvl6pPr>
    <a:lvl7pPr marL="10886389" algn="l" defTabSz="3628796" rtl="0" eaLnBrk="1" latinLnBrk="0" hangingPunct="1">
      <a:defRPr sz="7143" kern="1200">
        <a:solidFill>
          <a:schemeClr val="tx1"/>
        </a:solidFill>
        <a:latin typeface="+mn-lt"/>
        <a:ea typeface="+mn-ea"/>
        <a:cs typeface="+mn-cs"/>
      </a:defRPr>
    </a:lvl7pPr>
    <a:lvl8pPr marL="12700787" algn="l" defTabSz="3628796" rtl="0" eaLnBrk="1" latinLnBrk="0" hangingPunct="1">
      <a:defRPr sz="7143" kern="1200">
        <a:solidFill>
          <a:schemeClr val="tx1"/>
        </a:solidFill>
        <a:latin typeface="+mn-lt"/>
        <a:ea typeface="+mn-ea"/>
        <a:cs typeface="+mn-cs"/>
      </a:defRPr>
    </a:lvl8pPr>
    <a:lvl9pPr marL="14515186" algn="l" defTabSz="3628796" rtl="0" eaLnBrk="1" latinLnBrk="0" hangingPunct="1">
      <a:defRPr sz="714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initials="U" lastIdx="4" clrIdx="0">
    <p:extLst>
      <p:ext uri="{19B8F6BF-5375-455C-9EA6-DF929625EA0E}">
        <p15:presenceInfo xmlns:p15="http://schemas.microsoft.com/office/powerpoint/2012/main" userId="USUARI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E1C"/>
    <a:srgbClr val="104C64"/>
    <a:srgbClr val="F4B42B"/>
    <a:srgbClr val="003364"/>
    <a:srgbClr val="000E16"/>
    <a:srgbClr val="017588"/>
    <a:srgbClr val="012469"/>
    <a:srgbClr val="1FADC9"/>
    <a:srgbClr val="062E2B"/>
    <a:srgbClr val="80B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55"/>
    <p:restoredTop sz="95126" autoAdjust="0"/>
  </p:normalViewPr>
  <p:slideViewPr>
    <p:cSldViewPr snapToGrid="0" snapToObjects="1">
      <p:cViewPr varScale="1">
        <p:scale>
          <a:sx n="13" d="100"/>
          <a:sy n="13" d="100"/>
        </p:scale>
        <p:origin x="231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8B752-E053-4B94-A671-71A2D59451C6}" type="doc">
      <dgm:prSet loTypeId="urn:microsoft.com/office/officeart/2005/8/layout/process5" loCatId="process" qsTypeId="urn:microsoft.com/office/officeart/2005/8/quickstyle/simple2" qsCatId="simple" csTypeId="urn:microsoft.com/office/officeart/2005/8/colors/accent3_2" csCatId="accent3" phldr="1"/>
      <dgm:spPr/>
    </dgm:pt>
    <dgm:pt modelId="{38E5CAC2-70EF-407F-AB36-16B5F15DDB4B}">
      <dgm:prSet phldrT="[Texto]" custT="1"/>
      <dgm:spPr/>
      <dgm:t>
        <a:bodyPr/>
        <a:lstStyle/>
        <a:p>
          <a:r>
            <a:rPr lang="es-MX" sz="2800" kern="1200" dirty="0">
              <a:solidFill>
                <a:srgbClr val="104C64"/>
              </a:solidFill>
              <a:latin typeface="Franklin Gothic Medium" panose="020B0603020102020204"/>
              <a:ea typeface="Arial" charset="0"/>
              <a:cs typeface="+mn-cs"/>
            </a:rPr>
            <a:t>Reporte de </a:t>
          </a:r>
          <a:r>
            <a:rPr lang="es-MX" sz="2800" kern="1200" dirty="0">
              <a:solidFill>
                <a:srgbClr val="104C64"/>
              </a:solidFill>
              <a:latin typeface="+mj-lt"/>
              <a:ea typeface="Arial" charset="0"/>
              <a:cs typeface="+mn-cs"/>
            </a:rPr>
            <a:t>caso</a:t>
          </a:r>
          <a:endParaRPr lang="es-CO" sz="2800" kern="1200" dirty="0">
            <a:solidFill>
              <a:srgbClr val="104C64"/>
            </a:solidFill>
            <a:latin typeface="+mj-lt"/>
            <a:ea typeface="Arial" charset="0"/>
            <a:cs typeface="+mn-cs"/>
          </a:endParaRPr>
        </a:p>
      </dgm:t>
    </dgm:pt>
    <dgm:pt modelId="{EFCA483C-217F-44CF-9263-690CFB2CD75D}" type="parTrans" cxnId="{DE48B8BD-C91E-4877-A2CC-F08036F06196}">
      <dgm:prSet/>
      <dgm:spPr/>
      <dgm:t>
        <a:bodyPr/>
        <a:lstStyle/>
        <a:p>
          <a:endParaRPr lang="es-CO"/>
        </a:p>
      </dgm:t>
    </dgm:pt>
    <dgm:pt modelId="{4A7C1E44-3DE5-48FC-8F2A-1E2489EAEA63}" type="sibTrans" cxnId="{DE48B8BD-C91E-4877-A2CC-F08036F06196}">
      <dgm:prSet/>
      <dgm:spPr/>
      <dgm:t>
        <a:bodyPr/>
        <a:lstStyle/>
        <a:p>
          <a:endParaRPr lang="es-CO"/>
        </a:p>
      </dgm:t>
    </dgm:pt>
    <dgm:pt modelId="{AA41B1A6-957A-4A2A-9456-923C1FFF7B00}">
      <dgm:prSet phldrT="[Texto]" custT="1"/>
      <dgm:spPr/>
      <dgm:t>
        <a:bodyPr/>
        <a:lstStyle/>
        <a:p>
          <a:r>
            <a:rPr lang="es-MX" sz="2800" kern="1200" dirty="0">
              <a:solidFill>
                <a:srgbClr val="104C64"/>
              </a:solidFill>
              <a:latin typeface="Franklin Gothic Medium" panose="020B0603020102020204"/>
              <a:ea typeface="Arial" charset="0"/>
              <a:cs typeface="+mn-cs"/>
            </a:rPr>
            <a:t>No experimental/</a:t>
          </a:r>
        </a:p>
        <a:p>
          <a:r>
            <a:rPr lang="es-MX" sz="2800" kern="1200" dirty="0">
              <a:solidFill>
                <a:srgbClr val="104C64"/>
              </a:solidFill>
              <a:latin typeface="Franklin Gothic Medium" panose="020B0603020102020204"/>
              <a:ea typeface="Arial" charset="0"/>
              <a:cs typeface="+mn-cs"/>
            </a:rPr>
            <a:t>observacional</a:t>
          </a:r>
          <a:endParaRPr lang="es-CO" sz="2800" kern="1200" dirty="0">
            <a:solidFill>
              <a:srgbClr val="104C64"/>
            </a:solidFill>
            <a:latin typeface="Franklin Gothic Medium" panose="020B0603020102020204"/>
            <a:ea typeface="Arial" charset="0"/>
            <a:cs typeface="+mn-cs"/>
          </a:endParaRPr>
        </a:p>
      </dgm:t>
    </dgm:pt>
    <dgm:pt modelId="{0ED8E44E-26F9-43FA-B91F-AC0E8A901D39}" type="parTrans" cxnId="{BA86DB30-A431-40F8-B9C3-3F98D8AC2D78}">
      <dgm:prSet/>
      <dgm:spPr/>
      <dgm:t>
        <a:bodyPr/>
        <a:lstStyle/>
        <a:p>
          <a:endParaRPr lang="es-CO"/>
        </a:p>
      </dgm:t>
    </dgm:pt>
    <dgm:pt modelId="{7CA45641-6E92-49C8-9D9B-B2AE2CFD0BA9}" type="sibTrans" cxnId="{BA86DB30-A431-40F8-B9C3-3F98D8AC2D78}">
      <dgm:prSet/>
      <dgm:spPr/>
      <dgm:t>
        <a:bodyPr/>
        <a:lstStyle/>
        <a:p>
          <a:endParaRPr lang="es-CO"/>
        </a:p>
      </dgm:t>
    </dgm:pt>
    <dgm:pt modelId="{6C8BC73A-55A8-4ACF-971C-053058EBFD87}">
      <dgm:prSet phldrT="[Texto]" custT="1"/>
      <dgm:spPr/>
      <dgm:t>
        <a:bodyPr/>
        <a:lstStyle/>
        <a:p>
          <a:r>
            <a:rPr lang="es-MX" sz="2800" kern="1200" dirty="0">
              <a:solidFill>
                <a:srgbClr val="104C64"/>
              </a:solidFill>
              <a:latin typeface="Franklin Gothic Medium" panose="020B0603020102020204"/>
              <a:ea typeface="Arial" charset="0"/>
              <a:cs typeface="+mn-cs"/>
            </a:rPr>
            <a:t>Exploratorio</a:t>
          </a:r>
          <a:endParaRPr lang="es-CO" sz="2800" kern="1200" dirty="0"/>
        </a:p>
      </dgm:t>
    </dgm:pt>
    <dgm:pt modelId="{E28B4A41-856B-463C-87D0-F380D9A5B632}" type="parTrans" cxnId="{B998D35D-3022-4314-9B36-8B8E2D62C884}">
      <dgm:prSet/>
      <dgm:spPr/>
      <dgm:t>
        <a:bodyPr/>
        <a:lstStyle/>
        <a:p>
          <a:endParaRPr lang="es-CO"/>
        </a:p>
      </dgm:t>
    </dgm:pt>
    <dgm:pt modelId="{82889366-DF8C-4648-AA0E-A1B0A5B828BF}" type="sibTrans" cxnId="{B998D35D-3022-4314-9B36-8B8E2D62C884}">
      <dgm:prSet/>
      <dgm:spPr/>
      <dgm:t>
        <a:bodyPr/>
        <a:lstStyle/>
        <a:p>
          <a:endParaRPr lang="es-CO"/>
        </a:p>
      </dgm:t>
    </dgm:pt>
    <dgm:pt modelId="{B11A6C5F-3B75-4FCD-9528-11B84960DBA0}">
      <dgm:prSet custT="1"/>
      <dgm:spPr/>
      <dgm:t>
        <a:bodyPr/>
        <a:lstStyle/>
        <a:p>
          <a:r>
            <a:rPr lang="es-MX" sz="2800" kern="1200" dirty="0">
              <a:solidFill>
                <a:srgbClr val="104C64"/>
              </a:solidFill>
              <a:latin typeface="Franklin Gothic Medium" panose="020B0603020102020204"/>
              <a:ea typeface="Arial" charset="0"/>
              <a:cs typeface="+mn-cs"/>
            </a:rPr>
            <a:t>Retrospectivo</a:t>
          </a:r>
          <a:endParaRPr lang="es-CO" sz="2800" kern="1200" dirty="0">
            <a:solidFill>
              <a:srgbClr val="104C64"/>
            </a:solidFill>
            <a:latin typeface="Franklin Gothic Medium" panose="020B0603020102020204"/>
            <a:ea typeface="Arial" charset="0"/>
            <a:cs typeface="+mn-cs"/>
          </a:endParaRPr>
        </a:p>
      </dgm:t>
    </dgm:pt>
    <dgm:pt modelId="{4095D378-091F-465E-962C-FE34258E61BB}" type="parTrans" cxnId="{051FAF23-F938-418A-AD73-311EECB2DB9C}">
      <dgm:prSet/>
      <dgm:spPr/>
      <dgm:t>
        <a:bodyPr/>
        <a:lstStyle/>
        <a:p>
          <a:endParaRPr lang="es-CO"/>
        </a:p>
      </dgm:t>
    </dgm:pt>
    <dgm:pt modelId="{A3843B37-C79F-44A1-9D77-3F01A75A4313}" type="sibTrans" cxnId="{051FAF23-F938-418A-AD73-311EECB2DB9C}">
      <dgm:prSet/>
      <dgm:spPr/>
      <dgm:t>
        <a:bodyPr/>
        <a:lstStyle/>
        <a:p>
          <a:endParaRPr lang="es-CO"/>
        </a:p>
      </dgm:t>
    </dgm:pt>
    <dgm:pt modelId="{BC167AFB-D44F-4FE3-B0C2-72D227506D8B}" type="pres">
      <dgm:prSet presAssocID="{3F88B752-E053-4B94-A671-71A2D59451C6}" presName="diagram" presStyleCnt="0">
        <dgm:presLayoutVars>
          <dgm:dir/>
          <dgm:resizeHandles val="exact"/>
        </dgm:presLayoutVars>
      </dgm:prSet>
      <dgm:spPr/>
    </dgm:pt>
    <dgm:pt modelId="{A391A6A2-275D-482C-8D85-FF21132C65E9}" type="pres">
      <dgm:prSet presAssocID="{38E5CAC2-70EF-407F-AB36-16B5F15DDB4B}" presName="node" presStyleLbl="node1" presStyleIdx="0" presStyleCnt="4" custLinFactNeighborX="-1945" custLinFactNeighborY="3801">
        <dgm:presLayoutVars>
          <dgm:bulletEnabled val="1"/>
        </dgm:presLayoutVars>
      </dgm:prSet>
      <dgm:spPr/>
    </dgm:pt>
    <dgm:pt modelId="{9C22344E-8086-4BD8-BAE4-B8C605453586}" type="pres">
      <dgm:prSet presAssocID="{4A7C1E44-3DE5-48FC-8F2A-1E2489EAEA63}" presName="sibTrans" presStyleLbl="sibTrans2D1" presStyleIdx="0" presStyleCnt="3"/>
      <dgm:spPr/>
    </dgm:pt>
    <dgm:pt modelId="{F79C8903-DE33-4F36-87D7-906FE51CA785}" type="pres">
      <dgm:prSet presAssocID="{4A7C1E44-3DE5-48FC-8F2A-1E2489EAEA63}" presName="connectorText" presStyleLbl="sibTrans2D1" presStyleIdx="0" presStyleCnt="3"/>
      <dgm:spPr/>
    </dgm:pt>
    <dgm:pt modelId="{4F99249A-E32D-4755-A607-1E4B35728F24}" type="pres">
      <dgm:prSet presAssocID="{AA41B1A6-957A-4A2A-9456-923C1FFF7B00}" presName="node" presStyleLbl="node1" presStyleIdx="1" presStyleCnt="4">
        <dgm:presLayoutVars>
          <dgm:bulletEnabled val="1"/>
        </dgm:presLayoutVars>
      </dgm:prSet>
      <dgm:spPr/>
    </dgm:pt>
    <dgm:pt modelId="{5234C255-38B5-41D5-BD51-4B5814C065A7}" type="pres">
      <dgm:prSet presAssocID="{7CA45641-6E92-49C8-9D9B-B2AE2CFD0BA9}" presName="sibTrans" presStyleLbl="sibTrans2D1" presStyleIdx="1" presStyleCnt="3" custLinFactNeighborY="0"/>
      <dgm:spPr/>
    </dgm:pt>
    <dgm:pt modelId="{BE39EB30-31F6-4C96-9A29-CE7E06ED2CC7}" type="pres">
      <dgm:prSet presAssocID="{7CA45641-6E92-49C8-9D9B-B2AE2CFD0BA9}" presName="connectorText" presStyleLbl="sibTrans2D1" presStyleIdx="1" presStyleCnt="3"/>
      <dgm:spPr/>
    </dgm:pt>
    <dgm:pt modelId="{F067211F-BC7D-406E-849E-7BEC6190734A}" type="pres">
      <dgm:prSet presAssocID="{6C8BC73A-55A8-4ACF-971C-053058EBFD87}" presName="node" presStyleLbl="node1" presStyleIdx="2" presStyleCnt="4">
        <dgm:presLayoutVars>
          <dgm:bulletEnabled val="1"/>
        </dgm:presLayoutVars>
      </dgm:prSet>
      <dgm:spPr/>
    </dgm:pt>
    <dgm:pt modelId="{6BD7C9F2-3EBB-4202-A1C9-D21427D73097}" type="pres">
      <dgm:prSet presAssocID="{82889366-DF8C-4648-AA0E-A1B0A5B828BF}" presName="sibTrans" presStyleLbl="sibTrans2D1" presStyleIdx="2" presStyleCnt="3"/>
      <dgm:spPr/>
    </dgm:pt>
    <dgm:pt modelId="{D3E5BF13-D809-4E77-A86B-033C1F7AEBF7}" type="pres">
      <dgm:prSet presAssocID="{82889366-DF8C-4648-AA0E-A1B0A5B828BF}" presName="connectorText" presStyleLbl="sibTrans2D1" presStyleIdx="2" presStyleCnt="3"/>
      <dgm:spPr/>
    </dgm:pt>
    <dgm:pt modelId="{6EC592F5-BB1B-44B4-B399-1CAA599D0C4A}" type="pres">
      <dgm:prSet presAssocID="{B11A6C5F-3B75-4FCD-9528-11B84960DBA0}" presName="node" presStyleLbl="node1" presStyleIdx="3" presStyleCnt="4" custLinFactNeighborX="-4373" custLinFactNeighborY="-9862">
        <dgm:presLayoutVars>
          <dgm:bulletEnabled val="1"/>
        </dgm:presLayoutVars>
      </dgm:prSet>
      <dgm:spPr/>
    </dgm:pt>
  </dgm:ptLst>
  <dgm:cxnLst>
    <dgm:cxn modelId="{051FAF23-F938-418A-AD73-311EECB2DB9C}" srcId="{3F88B752-E053-4B94-A671-71A2D59451C6}" destId="{B11A6C5F-3B75-4FCD-9528-11B84960DBA0}" srcOrd="3" destOrd="0" parTransId="{4095D378-091F-465E-962C-FE34258E61BB}" sibTransId="{A3843B37-C79F-44A1-9D77-3F01A75A4313}"/>
    <dgm:cxn modelId="{BA86DB30-A431-40F8-B9C3-3F98D8AC2D78}" srcId="{3F88B752-E053-4B94-A671-71A2D59451C6}" destId="{AA41B1A6-957A-4A2A-9456-923C1FFF7B00}" srcOrd="1" destOrd="0" parTransId="{0ED8E44E-26F9-43FA-B91F-AC0E8A901D39}" sibTransId="{7CA45641-6E92-49C8-9D9B-B2AE2CFD0BA9}"/>
    <dgm:cxn modelId="{B998D35D-3022-4314-9B36-8B8E2D62C884}" srcId="{3F88B752-E053-4B94-A671-71A2D59451C6}" destId="{6C8BC73A-55A8-4ACF-971C-053058EBFD87}" srcOrd="2" destOrd="0" parTransId="{E28B4A41-856B-463C-87D0-F380D9A5B632}" sibTransId="{82889366-DF8C-4648-AA0E-A1B0A5B828BF}"/>
    <dgm:cxn modelId="{1362D65E-E70E-4822-945E-7B66CC6AF965}" type="presOf" srcId="{82889366-DF8C-4648-AA0E-A1B0A5B828BF}" destId="{D3E5BF13-D809-4E77-A86B-033C1F7AEBF7}" srcOrd="1" destOrd="0" presId="urn:microsoft.com/office/officeart/2005/8/layout/process5"/>
    <dgm:cxn modelId="{BE1F695F-E599-43C4-B7CA-3C73A2A5A330}" type="presOf" srcId="{3F88B752-E053-4B94-A671-71A2D59451C6}" destId="{BC167AFB-D44F-4FE3-B0C2-72D227506D8B}" srcOrd="0" destOrd="0" presId="urn:microsoft.com/office/officeart/2005/8/layout/process5"/>
    <dgm:cxn modelId="{F6C73545-0048-4E63-9599-AAC38501F6B3}" type="presOf" srcId="{4A7C1E44-3DE5-48FC-8F2A-1E2489EAEA63}" destId="{9C22344E-8086-4BD8-BAE4-B8C605453586}" srcOrd="0" destOrd="0" presId="urn:microsoft.com/office/officeart/2005/8/layout/process5"/>
    <dgm:cxn modelId="{53B39066-8019-41B5-9402-7DB91859C814}" type="presOf" srcId="{38E5CAC2-70EF-407F-AB36-16B5F15DDB4B}" destId="{A391A6A2-275D-482C-8D85-FF21132C65E9}" srcOrd="0" destOrd="0" presId="urn:microsoft.com/office/officeart/2005/8/layout/process5"/>
    <dgm:cxn modelId="{05D57B4B-6C09-4FD8-A5E0-3D3D378ACC1A}" type="presOf" srcId="{6C8BC73A-55A8-4ACF-971C-053058EBFD87}" destId="{F067211F-BC7D-406E-849E-7BEC6190734A}" srcOrd="0" destOrd="0" presId="urn:microsoft.com/office/officeart/2005/8/layout/process5"/>
    <dgm:cxn modelId="{581FC14C-B7D0-42D2-82DE-C098C457706B}" type="presOf" srcId="{AA41B1A6-957A-4A2A-9456-923C1FFF7B00}" destId="{4F99249A-E32D-4755-A607-1E4B35728F24}" srcOrd="0" destOrd="0" presId="urn:microsoft.com/office/officeart/2005/8/layout/process5"/>
    <dgm:cxn modelId="{D7805795-1418-408C-9411-5731CAA938B8}" type="presOf" srcId="{B11A6C5F-3B75-4FCD-9528-11B84960DBA0}" destId="{6EC592F5-BB1B-44B4-B399-1CAA599D0C4A}" srcOrd="0" destOrd="0" presId="urn:microsoft.com/office/officeart/2005/8/layout/process5"/>
    <dgm:cxn modelId="{22542F9C-889C-471E-8F80-29012D21EC8D}" type="presOf" srcId="{7CA45641-6E92-49C8-9D9B-B2AE2CFD0BA9}" destId="{BE39EB30-31F6-4C96-9A29-CE7E06ED2CC7}" srcOrd="1" destOrd="0" presId="urn:microsoft.com/office/officeart/2005/8/layout/process5"/>
    <dgm:cxn modelId="{DE48B8BD-C91E-4877-A2CC-F08036F06196}" srcId="{3F88B752-E053-4B94-A671-71A2D59451C6}" destId="{38E5CAC2-70EF-407F-AB36-16B5F15DDB4B}" srcOrd="0" destOrd="0" parTransId="{EFCA483C-217F-44CF-9263-690CFB2CD75D}" sibTransId="{4A7C1E44-3DE5-48FC-8F2A-1E2489EAEA63}"/>
    <dgm:cxn modelId="{CA6DAFC1-C85B-4972-AAEB-8AE30F4E778D}" type="presOf" srcId="{4A7C1E44-3DE5-48FC-8F2A-1E2489EAEA63}" destId="{F79C8903-DE33-4F36-87D7-906FE51CA785}" srcOrd="1" destOrd="0" presId="urn:microsoft.com/office/officeart/2005/8/layout/process5"/>
    <dgm:cxn modelId="{AD345FD0-7B34-4AF3-8AC2-F7B299252D9E}" type="presOf" srcId="{82889366-DF8C-4648-AA0E-A1B0A5B828BF}" destId="{6BD7C9F2-3EBB-4202-A1C9-D21427D73097}" srcOrd="0" destOrd="0" presId="urn:microsoft.com/office/officeart/2005/8/layout/process5"/>
    <dgm:cxn modelId="{7A4755DF-16AB-4E09-BA2A-5C8553701EBD}" type="presOf" srcId="{7CA45641-6E92-49C8-9D9B-B2AE2CFD0BA9}" destId="{5234C255-38B5-41D5-BD51-4B5814C065A7}" srcOrd="0" destOrd="0" presId="urn:microsoft.com/office/officeart/2005/8/layout/process5"/>
    <dgm:cxn modelId="{01ADDA80-C293-4FCE-A9EB-9DCD699A474C}" type="presParOf" srcId="{BC167AFB-D44F-4FE3-B0C2-72D227506D8B}" destId="{A391A6A2-275D-482C-8D85-FF21132C65E9}" srcOrd="0" destOrd="0" presId="urn:microsoft.com/office/officeart/2005/8/layout/process5"/>
    <dgm:cxn modelId="{58717EBB-B9F2-408A-9594-D53C9E75A145}" type="presParOf" srcId="{BC167AFB-D44F-4FE3-B0C2-72D227506D8B}" destId="{9C22344E-8086-4BD8-BAE4-B8C605453586}" srcOrd="1" destOrd="0" presId="urn:microsoft.com/office/officeart/2005/8/layout/process5"/>
    <dgm:cxn modelId="{65EBA23C-C70A-4DE6-B693-6A06C600650C}" type="presParOf" srcId="{9C22344E-8086-4BD8-BAE4-B8C605453586}" destId="{F79C8903-DE33-4F36-87D7-906FE51CA785}" srcOrd="0" destOrd="0" presId="urn:microsoft.com/office/officeart/2005/8/layout/process5"/>
    <dgm:cxn modelId="{46C3802F-17C6-4D39-A19E-4BAFB1BF1E4E}" type="presParOf" srcId="{BC167AFB-D44F-4FE3-B0C2-72D227506D8B}" destId="{4F99249A-E32D-4755-A607-1E4B35728F24}" srcOrd="2" destOrd="0" presId="urn:microsoft.com/office/officeart/2005/8/layout/process5"/>
    <dgm:cxn modelId="{14107986-5021-4783-9FD6-7A132727486B}" type="presParOf" srcId="{BC167AFB-D44F-4FE3-B0C2-72D227506D8B}" destId="{5234C255-38B5-41D5-BD51-4B5814C065A7}" srcOrd="3" destOrd="0" presId="urn:microsoft.com/office/officeart/2005/8/layout/process5"/>
    <dgm:cxn modelId="{01EE530A-8E31-4957-8459-5FF2A370EC67}" type="presParOf" srcId="{5234C255-38B5-41D5-BD51-4B5814C065A7}" destId="{BE39EB30-31F6-4C96-9A29-CE7E06ED2CC7}" srcOrd="0" destOrd="0" presId="urn:microsoft.com/office/officeart/2005/8/layout/process5"/>
    <dgm:cxn modelId="{58C451AF-6E52-4798-8F9F-1F371D883211}" type="presParOf" srcId="{BC167AFB-D44F-4FE3-B0C2-72D227506D8B}" destId="{F067211F-BC7D-406E-849E-7BEC6190734A}" srcOrd="4" destOrd="0" presId="urn:microsoft.com/office/officeart/2005/8/layout/process5"/>
    <dgm:cxn modelId="{A73E720C-4162-4D06-A3BB-C509D04D9DF2}" type="presParOf" srcId="{BC167AFB-D44F-4FE3-B0C2-72D227506D8B}" destId="{6BD7C9F2-3EBB-4202-A1C9-D21427D73097}" srcOrd="5" destOrd="0" presId="urn:microsoft.com/office/officeart/2005/8/layout/process5"/>
    <dgm:cxn modelId="{1EA597EC-DC69-4DDC-B711-1732C564D513}" type="presParOf" srcId="{6BD7C9F2-3EBB-4202-A1C9-D21427D73097}" destId="{D3E5BF13-D809-4E77-A86B-033C1F7AEBF7}" srcOrd="0" destOrd="0" presId="urn:microsoft.com/office/officeart/2005/8/layout/process5"/>
    <dgm:cxn modelId="{9D1ABFCD-A689-4DB6-8147-262A035C725D}" type="presParOf" srcId="{BC167AFB-D44F-4FE3-B0C2-72D227506D8B}" destId="{6EC592F5-BB1B-44B4-B399-1CAA599D0C4A}" srcOrd="6"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1A6A2-275D-482C-8D85-FF21132C65E9}">
      <dsp:nvSpPr>
        <dsp:cNvPr id="0" name=""/>
        <dsp:cNvSpPr/>
      </dsp:nvSpPr>
      <dsp:spPr>
        <a:xfrm>
          <a:off x="1339621" y="83775"/>
          <a:ext cx="3520225" cy="211213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solidFill>
                <a:srgbClr val="104C64"/>
              </a:solidFill>
              <a:latin typeface="Franklin Gothic Medium" panose="020B0603020102020204"/>
              <a:ea typeface="Arial" charset="0"/>
              <a:cs typeface="+mn-cs"/>
            </a:rPr>
            <a:t>Reporte de </a:t>
          </a:r>
          <a:r>
            <a:rPr lang="es-MX" sz="2800" kern="1200" dirty="0">
              <a:solidFill>
                <a:srgbClr val="104C64"/>
              </a:solidFill>
              <a:latin typeface="+mj-lt"/>
              <a:ea typeface="Arial" charset="0"/>
              <a:cs typeface="+mn-cs"/>
            </a:rPr>
            <a:t>caso</a:t>
          </a:r>
          <a:endParaRPr lang="es-CO" sz="2800" kern="1200" dirty="0">
            <a:solidFill>
              <a:srgbClr val="104C64"/>
            </a:solidFill>
            <a:latin typeface="+mj-lt"/>
            <a:ea typeface="Arial" charset="0"/>
            <a:cs typeface="+mn-cs"/>
          </a:endParaRPr>
        </a:p>
      </dsp:txBody>
      <dsp:txXfrm>
        <a:off x="1401483" y="145637"/>
        <a:ext cx="3396501" cy="1988411"/>
      </dsp:txXfrm>
    </dsp:sp>
    <dsp:sp modelId="{9C22344E-8086-4BD8-BAE4-B8C605453586}">
      <dsp:nvSpPr>
        <dsp:cNvPr id="0" name=""/>
        <dsp:cNvSpPr/>
      </dsp:nvSpPr>
      <dsp:spPr>
        <a:xfrm rot="21544771">
          <a:off x="5184638" y="663549"/>
          <a:ext cx="782676" cy="87301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s-CO" sz="4000" kern="1200"/>
        </a:p>
      </dsp:txBody>
      <dsp:txXfrm>
        <a:off x="5184653" y="840038"/>
        <a:ext cx="547873" cy="523809"/>
      </dsp:txXfrm>
    </dsp:sp>
    <dsp:sp modelId="{4F99249A-E32D-4755-A607-1E4B35728F24}">
      <dsp:nvSpPr>
        <dsp:cNvPr id="0" name=""/>
        <dsp:cNvSpPr/>
      </dsp:nvSpPr>
      <dsp:spPr>
        <a:xfrm>
          <a:off x="6336405" y="3492"/>
          <a:ext cx="3520225" cy="211213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solidFill>
                <a:srgbClr val="104C64"/>
              </a:solidFill>
              <a:latin typeface="Franklin Gothic Medium" panose="020B0603020102020204"/>
              <a:ea typeface="Arial" charset="0"/>
              <a:cs typeface="+mn-cs"/>
            </a:rPr>
            <a:t>No experimental/</a:t>
          </a:r>
        </a:p>
        <a:p>
          <a:pPr marL="0" lvl="0" indent="0" algn="ctr" defTabSz="1244600">
            <a:lnSpc>
              <a:spcPct val="90000"/>
            </a:lnSpc>
            <a:spcBef>
              <a:spcPct val="0"/>
            </a:spcBef>
            <a:spcAft>
              <a:spcPct val="35000"/>
            </a:spcAft>
            <a:buNone/>
          </a:pPr>
          <a:r>
            <a:rPr lang="es-MX" sz="2800" kern="1200" dirty="0">
              <a:solidFill>
                <a:srgbClr val="104C64"/>
              </a:solidFill>
              <a:latin typeface="Franklin Gothic Medium" panose="020B0603020102020204"/>
              <a:ea typeface="Arial" charset="0"/>
              <a:cs typeface="+mn-cs"/>
            </a:rPr>
            <a:t>observacional</a:t>
          </a:r>
          <a:endParaRPr lang="es-CO" sz="2800" kern="1200" dirty="0">
            <a:solidFill>
              <a:srgbClr val="104C64"/>
            </a:solidFill>
            <a:latin typeface="Franklin Gothic Medium" panose="020B0603020102020204"/>
            <a:ea typeface="Arial" charset="0"/>
            <a:cs typeface="+mn-cs"/>
          </a:endParaRPr>
        </a:p>
      </dsp:txBody>
      <dsp:txXfrm>
        <a:off x="6398267" y="65354"/>
        <a:ext cx="3396501" cy="1988411"/>
      </dsp:txXfrm>
    </dsp:sp>
    <dsp:sp modelId="{5234C255-38B5-41D5-BD51-4B5814C065A7}">
      <dsp:nvSpPr>
        <dsp:cNvPr id="0" name=""/>
        <dsp:cNvSpPr/>
      </dsp:nvSpPr>
      <dsp:spPr>
        <a:xfrm rot="5400000">
          <a:off x="7723373" y="2362043"/>
          <a:ext cx="746287" cy="87301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s-CO" sz="4000" kern="1200"/>
        </a:p>
      </dsp:txBody>
      <dsp:txXfrm rot="-5400000">
        <a:off x="7834612" y="2425407"/>
        <a:ext cx="523809" cy="522401"/>
      </dsp:txXfrm>
    </dsp:sp>
    <dsp:sp modelId="{F067211F-BC7D-406E-849E-7BEC6190734A}">
      <dsp:nvSpPr>
        <dsp:cNvPr id="0" name=""/>
        <dsp:cNvSpPr/>
      </dsp:nvSpPr>
      <dsp:spPr>
        <a:xfrm>
          <a:off x="6336405" y="3523718"/>
          <a:ext cx="3520225" cy="211213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solidFill>
                <a:srgbClr val="104C64"/>
              </a:solidFill>
              <a:latin typeface="Franklin Gothic Medium" panose="020B0603020102020204"/>
              <a:ea typeface="Arial" charset="0"/>
              <a:cs typeface="+mn-cs"/>
            </a:rPr>
            <a:t>Exploratorio</a:t>
          </a:r>
          <a:endParaRPr lang="es-CO" sz="2800" kern="1200" dirty="0"/>
        </a:p>
      </dsp:txBody>
      <dsp:txXfrm>
        <a:off x="6398267" y="3585580"/>
        <a:ext cx="3396501" cy="1988411"/>
      </dsp:txXfrm>
    </dsp:sp>
    <dsp:sp modelId="{6BD7C9F2-3EBB-4202-A1C9-D21427D73097}">
      <dsp:nvSpPr>
        <dsp:cNvPr id="0" name=""/>
        <dsp:cNvSpPr/>
      </dsp:nvSpPr>
      <dsp:spPr>
        <a:xfrm rot="10940819">
          <a:off x="5164535" y="4040088"/>
          <a:ext cx="828570" cy="87301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s-CO" sz="4000" kern="1200"/>
        </a:p>
      </dsp:txBody>
      <dsp:txXfrm rot="10800000">
        <a:off x="5413002" y="4219781"/>
        <a:ext cx="579999" cy="523809"/>
      </dsp:txXfrm>
    </dsp:sp>
    <dsp:sp modelId="{6EC592F5-BB1B-44B4-B399-1CAA599D0C4A}">
      <dsp:nvSpPr>
        <dsp:cNvPr id="0" name=""/>
        <dsp:cNvSpPr/>
      </dsp:nvSpPr>
      <dsp:spPr>
        <a:xfrm>
          <a:off x="1254150" y="3315419"/>
          <a:ext cx="3520225" cy="211213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solidFill>
                <a:srgbClr val="104C64"/>
              </a:solidFill>
              <a:latin typeface="Franklin Gothic Medium" panose="020B0603020102020204"/>
              <a:ea typeface="Arial" charset="0"/>
              <a:cs typeface="+mn-cs"/>
            </a:rPr>
            <a:t>Retrospectivo</a:t>
          </a:r>
          <a:endParaRPr lang="es-CO" sz="2800" kern="1200" dirty="0">
            <a:solidFill>
              <a:srgbClr val="104C64"/>
            </a:solidFill>
            <a:latin typeface="Franklin Gothic Medium" panose="020B0603020102020204"/>
            <a:ea typeface="Arial" charset="0"/>
            <a:cs typeface="+mn-cs"/>
          </a:endParaRPr>
        </a:p>
      </dsp:txBody>
      <dsp:txXfrm>
        <a:off x="1316012" y="3377281"/>
        <a:ext cx="3396501" cy="1988411"/>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CBA42-4277-7E44-A812-B6A39A733975}" type="datetimeFigureOut">
              <a:rPr lang="es-ES_tradnl" smtClean="0"/>
              <a:t>25/08/2023</a:t>
            </a:fld>
            <a:endParaRPr lang="es-ES_tradnl"/>
          </a:p>
        </p:txBody>
      </p:sp>
      <p:sp>
        <p:nvSpPr>
          <p:cNvPr id="4" name="Marcador de imagen de diapositiva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BD816-C8A5-B44E-87FA-B592685F5231}" type="slidenum">
              <a:rPr lang="es-ES_tradnl" smtClean="0"/>
              <a:t>‹Nº›</a:t>
            </a:fld>
            <a:endParaRPr lang="es-ES_tradnl"/>
          </a:p>
        </p:txBody>
      </p:sp>
    </p:spTree>
    <p:extLst>
      <p:ext uri="{BB962C8B-B14F-4D97-AF65-F5344CB8AC3E}">
        <p14:creationId xmlns:p14="http://schemas.microsoft.com/office/powerpoint/2010/main" val="1605719180"/>
      </p:ext>
    </p:extLst>
  </p:cSld>
  <p:clrMap bg1="lt1" tx1="dk1" bg2="lt2" tx2="dk2" accent1="accent1" accent2="accent2" accent3="accent3" accent4="accent4" accent5="accent5" accent6="accent6" hlink="hlink" folHlink="folHlink"/>
  <p:notesStyle>
    <a:lvl1pPr marL="0" algn="l" defTabSz="3628796" rtl="0" eaLnBrk="1" latinLnBrk="0" hangingPunct="1">
      <a:defRPr sz="4762" kern="1200">
        <a:solidFill>
          <a:schemeClr val="tx1"/>
        </a:solidFill>
        <a:latin typeface="+mn-lt"/>
        <a:ea typeface="+mn-ea"/>
        <a:cs typeface="+mn-cs"/>
      </a:defRPr>
    </a:lvl1pPr>
    <a:lvl2pPr marL="1814398" algn="l" defTabSz="3628796" rtl="0" eaLnBrk="1" latinLnBrk="0" hangingPunct="1">
      <a:defRPr sz="4762" kern="1200">
        <a:solidFill>
          <a:schemeClr val="tx1"/>
        </a:solidFill>
        <a:latin typeface="+mn-lt"/>
        <a:ea typeface="+mn-ea"/>
        <a:cs typeface="+mn-cs"/>
      </a:defRPr>
    </a:lvl2pPr>
    <a:lvl3pPr marL="3628796" algn="l" defTabSz="3628796" rtl="0" eaLnBrk="1" latinLnBrk="0" hangingPunct="1">
      <a:defRPr sz="4762" kern="1200">
        <a:solidFill>
          <a:schemeClr val="tx1"/>
        </a:solidFill>
        <a:latin typeface="+mn-lt"/>
        <a:ea typeface="+mn-ea"/>
        <a:cs typeface="+mn-cs"/>
      </a:defRPr>
    </a:lvl3pPr>
    <a:lvl4pPr marL="5443195" algn="l" defTabSz="3628796" rtl="0" eaLnBrk="1" latinLnBrk="0" hangingPunct="1">
      <a:defRPr sz="4762" kern="1200">
        <a:solidFill>
          <a:schemeClr val="tx1"/>
        </a:solidFill>
        <a:latin typeface="+mn-lt"/>
        <a:ea typeface="+mn-ea"/>
        <a:cs typeface="+mn-cs"/>
      </a:defRPr>
    </a:lvl4pPr>
    <a:lvl5pPr marL="7257593" algn="l" defTabSz="3628796" rtl="0" eaLnBrk="1" latinLnBrk="0" hangingPunct="1">
      <a:defRPr sz="4762" kern="1200">
        <a:solidFill>
          <a:schemeClr val="tx1"/>
        </a:solidFill>
        <a:latin typeface="+mn-lt"/>
        <a:ea typeface="+mn-ea"/>
        <a:cs typeface="+mn-cs"/>
      </a:defRPr>
    </a:lvl5pPr>
    <a:lvl6pPr marL="9071991" algn="l" defTabSz="3628796" rtl="0" eaLnBrk="1" latinLnBrk="0" hangingPunct="1">
      <a:defRPr sz="4762" kern="1200">
        <a:solidFill>
          <a:schemeClr val="tx1"/>
        </a:solidFill>
        <a:latin typeface="+mn-lt"/>
        <a:ea typeface="+mn-ea"/>
        <a:cs typeface="+mn-cs"/>
      </a:defRPr>
    </a:lvl6pPr>
    <a:lvl7pPr marL="10886389" algn="l" defTabSz="3628796" rtl="0" eaLnBrk="1" latinLnBrk="0" hangingPunct="1">
      <a:defRPr sz="4762" kern="1200">
        <a:solidFill>
          <a:schemeClr val="tx1"/>
        </a:solidFill>
        <a:latin typeface="+mn-lt"/>
        <a:ea typeface="+mn-ea"/>
        <a:cs typeface="+mn-cs"/>
      </a:defRPr>
    </a:lvl7pPr>
    <a:lvl8pPr marL="12700787" algn="l" defTabSz="3628796" rtl="0" eaLnBrk="1" latinLnBrk="0" hangingPunct="1">
      <a:defRPr sz="4762" kern="1200">
        <a:solidFill>
          <a:schemeClr val="tx1"/>
        </a:solidFill>
        <a:latin typeface="+mn-lt"/>
        <a:ea typeface="+mn-ea"/>
        <a:cs typeface="+mn-cs"/>
      </a:defRPr>
    </a:lvl8pPr>
    <a:lvl9pPr marL="14515186" algn="l" defTabSz="3628796" rtl="0" eaLnBrk="1" latinLnBrk="0" hangingPunct="1">
      <a:defRPr sz="476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endParaRPr lang="es-ES_tradnl" dirty="0"/>
          </a:p>
        </p:txBody>
      </p:sp>
      <p:sp>
        <p:nvSpPr>
          <p:cNvPr id="4" name="Marcador de número de diapositiva 3"/>
          <p:cNvSpPr>
            <a:spLocks noGrp="1"/>
          </p:cNvSpPr>
          <p:nvPr>
            <p:ph type="sldNum" sz="quarter" idx="10"/>
          </p:nvPr>
        </p:nvSpPr>
        <p:spPr/>
        <p:txBody>
          <a:bodyPr/>
          <a:lstStyle/>
          <a:p>
            <a:fld id="{F68BD816-C8A5-B44E-87FA-B592685F5231}" type="slidenum">
              <a:rPr lang="es-ES_tradnl" smtClean="0"/>
              <a:t>1</a:t>
            </a:fld>
            <a:endParaRPr lang="es-ES_tradnl"/>
          </a:p>
        </p:txBody>
      </p:sp>
    </p:spTree>
    <p:extLst>
      <p:ext uri="{BB962C8B-B14F-4D97-AF65-F5344CB8AC3E}">
        <p14:creationId xmlns:p14="http://schemas.microsoft.com/office/powerpoint/2010/main" val="2042750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29947" y="7070108"/>
            <a:ext cx="27539395" cy="15040222"/>
          </a:xfrm>
        </p:spPr>
        <p:txBody>
          <a:bodyPr anchor="b"/>
          <a:lstStyle>
            <a:lvl1pPr algn="ctr">
              <a:defRPr sz="21259"/>
            </a:lvl1pPr>
          </a:lstStyle>
          <a:p>
            <a:r>
              <a:rPr lang="es-ES"/>
              <a:t>Clic para editar título</a:t>
            </a:r>
            <a:endParaRPr lang="en-US" dirty="0"/>
          </a:p>
        </p:txBody>
      </p:sp>
      <p:sp>
        <p:nvSpPr>
          <p:cNvPr id="3" name="Subtitle 2"/>
          <p:cNvSpPr>
            <a:spLocks noGrp="1"/>
          </p:cNvSpPr>
          <p:nvPr>
            <p:ph type="subTitle" idx="1"/>
          </p:nvPr>
        </p:nvSpPr>
        <p:spPr>
          <a:xfrm>
            <a:off x="4049911" y="22690338"/>
            <a:ext cx="24299466" cy="10430151"/>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2EE2F20-1CEC-0040-95CC-A494FFE69319}" type="datetimeFigureOut">
              <a:rPr lang="es-ES_tradnl" smtClean="0"/>
              <a:t>25/08/2023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2944971-26C9-994E-B692-14CAC3E477F0}" type="slidenum">
              <a:rPr lang="es-ES_tradnl" smtClean="0"/>
              <a:t>‹Nº›</a:t>
            </a:fld>
            <a:endParaRPr lang="es-ES_tradnl"/>
          </a:p>
        </p:txBody>
      </p:sp>
    </p:spTree>
    <p:extLst>
      <p:ext uri="{BB962C8B-B14F-4D97-AF65-F5344CB8AC3E}">
        <p14:creationId xmlns:p14="http://schemas.microsoft.com/office/powerpoint/2010/main" val="441895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2EE2F20-1CEC-0040-95CC-A494FFE69319}" type="datetimeFigureOut">
              <a:rPr lang="es-ES_tradnl" smtClean="0"/>
              <a:t>25/08/2023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2944971-26C9-994E-B692-14CAC3E477F0}" type="slidenum">
              <a:rPr lang="es-ES_tradnl" smtClean="0"/>
              <a:t>‹Nº›</a:t>
            </a:fld>
            <a:endParaRPr lang="es-ES_tradnl"/>
          </a:p>
        </p:txBody>
      </p:sp>
    </p:spTree>
    <p:extLst>
      <p:ext uri="{BB962C8B-B14F-4D97-AF65-F5344CB8AC3E}">
        <p14:creationId xmlns:p14="http://schemas.microsoft.com/office/powerpoint/2010/main" val="1371751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5742" y="2300034"/>
            <a:ext cx="6986096" cy="36610544"/>
          </a:xfrm>
        </p:spPr>
        <p:txBody>
          <a:bodyPr vert="eaVert"/>
          <a:lstStyle/>
          <a:p>
            <a:r>
              <a:rPr lang="es-ES"/>
              <a:t>Clic para editar título</a:t>
            </a:r>
            <a:endParaRPr lang="en-US" dirty="0"/>
          </a:p>
        </p:txBody>
      </p:sp>
      <p:sp>
        <p:nvSpPr>
          <p:cNvPr id="3" name="Vertical Text Placeholder 2"/>
          <p:cNvSpPr>
            <a:spLocks noGrp="1"/>
          </p:cNvSpPr>
          <p:nvPr>
            <p:ph type="body" orient="vert" idx="1"/>
          </p:nvPr>
        </p:nvSpPr>
        <p:spPr>
          <a:xfrm>
            <a:off x="2227453" y="2300034"/>
            <a:ext cx="20553298" cy="366105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2EE2F20-1CEC-0040-95CC-A494FFE69319}" type="datetimeFigureOut">
              <a:rPr lang="es-ES_tradnl" smtClean="0"/>
              <a:t>25/08/2023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2944971-26C9-994E-B692-14CAC3E477F0}" type="slidenum">
              <a:rPr lang="es-ES_tradnl" smtClean="0"/>
              <a:t>‹Nº›</a:t>
            </a:fld>
            <a:endParaRPr lang="es-ES_tradnl"/>
          </a:p>
        </p:txBody>
      </p:sp>
    </p:spTree>
    <p:extLst>
      <p:ext uri="{BB962C8B-B14F-4D97-AF65-F5344CB8AC3E}">
        <p14:creationId xmlns:p14="http://schemas.microsoft.com/office/powerpoint/2010/main" val="1785165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2EE2F20-1CEC-0040-95CC-A494FFE69319}" type="datetimeFigureOut">
              <a:rPr lang="es-ES_tradnl" smtClean="0"/>
              <a:t>25/08/2023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2944971-26C9-994E-B692-14CAC3E477F0}" type="slidenum">
              <a:rPr lang="es-ES_tradnl" smtClean="0"/>
              <a:t>‹Nº›</a:t>
            </a:fld>
            <a:endParaRPr lang="es-ES_tradnl"/>
          </a:p>
        </p:txBody>
      </p:sp>
    </p:spTree>
    <p:extLst>
      <p:ext uri="{BB962C8B-B14F-4D97-AF65-F5344CB8AC3E}">
        <p14:creationId xmlns:p14="http://schemas.microsoft.com/office/powerpoint/2010/main" val="932208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210578" y="10770172"/>
            <a:ext cx="27944386" cy="17970262"/>
          </a:xfrm>
        </p:spPr>
        <p:txBody>
          <a:bodyPr anchor="b"/>
          <a:lstStyle>
            <a:lvl1pPr>
              <a:defRPr sz="21259"/>
            </a:lvl1pPr>
          </a:lstStyle>
          <a:p>
            <a:r>
              <a:rPr lang="es-ES"/>
              <a:t>Clic para editar título</a:t>
            </a:r>
            <a:endParaRPr lang="en-US" dirty="0"/>
          </a:p>
        </p:txBody>
      </p:sp>
      <p:sp>
        <p:nvSpPr>
          <p:cNvPr id="3" name="Text Placeholder 2"/>
          <p:cNvSpPr>
            <a:spLocks noGrp="1"/>
          </p:cNvSpPr>
          <p:nvPr>
            <p:ph type="body" idx="1"/>
          </p:nvPr>
        </p:nvSpPr>
        <p:spPr>
          <a:xfrm>
            <a:off x="2210578" y="28910440"/>
            <a:ext cx="27944386" cy="9450136"/>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2EE2F20-1CEC-0040-95CC-A494FFE69319}" type="datetimeFigureOut">
              <a:rPr lang="es-ES_tradnl" smtClean="0"/>
              <a:t>25/08/2023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2944971-26C9-994E-B692-14CAC3E477F0}" type="slidenum">
              <a:rPr lang="es-ES_tradnl" smtClean="0"/>
              <a:t>‹Nº›</a:t>
            </a:fld>
            <a:endParaRPr lang="es-ES_tradnl"/>
          </a:p>
        </p:txBody>
      </p:sp>
    </p:spTree>
    <p:extLst>
      <p:ext uri="{BB962C8B-B14F-4D97-AF65-F5344CB8AC3E}">
        <p14:creationId xmlns:p14="http://schemas.microsoft.com/office/powerpoint/2010/main" val="173765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Content Placeholder 2"/>
          <p:cNvSpPr>
            <a:spLocks noGrp="1"/>
          </p:cNvSpPr>
          <p:nvPr>
            <p:ph sz="half" idx="1"/>
          </p:nvPr>
        </p:nvSpPr>
        <p:spPr>
          <a:xfrm>
            <a:off x="2227451" y="11500170"/>
            <a:ext cx="13769697" cy="2741040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16402140" y="11500170"/>
            <a:ext cx="13769697" cy="2741040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2EE2F20-1CEC-0040-95CC-A494FFE69319}" type="datetimeFigureOut">
              <a:rPr lang="es-ES_tradnl" smtClean="0"/>
              <a:t>25/08/2023</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2944971-26C9-994E-B692-14CAC3E477F0}" type="slidenum">
              <a:rPr lang="es-ES_tradnl" smtClean="0"/>
              <a:t>‹Nº›</a:t>
            </a:fld>
            <a:endParaRPr lang="es-ES_tradnl"/>
          </a:p>
        </p:txBody>
      </p:sp>
    </p:spTree>
    <p:extLst>
      <p:ext uri="{BB962C8B-B14F-4D97-AF65-F5344CB8AC3E}">
        <p14:creationId xmlns:p14="http://schemas.microsoft.com/office/powerpoint/2010/main" val="121679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231671" y="2300044"/>
            <a:ext cx="27944386" cy="8350126"/>
          </a:xfrm>
        </p:spPr>
        <p:txBody>
          <a:bodyPr/>
          <a:lstStyle/>
          <a:p>
            <a:r>
              <a:rPr lang="es-ES"/>
              <a:t>Clic para editar título</a:t>
            </a:r>
            <a:endParaRPr lang="en-US" dirty="0"/>
          </a:p>
        </p:txBody>
      </p:sp>
      <p:sp>
        <p:nvSpPr>
          <p:cNvPr id="3" name="Text Placeholder 2"/>
          <p:cNvSpPr>
            <a:spLocks noGrp="1"/>
          </p:cNvSpPr>
          <p:nvPr>
            <p:ph type="body" idx="1"/>
          </p:nvPr>
        </p:nvSpPr>
        <p:spPr>
          <a:xfrm>
            <a:off x="2231675" y="10590160"/>
            <a:ext cx="13706415"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s-ES"/>
              <a:t>Haga clic para modificar el estilo de texto del patrón</a:t>
            </a:r>
          </a:p>
        </p:txBody>
      </p:sp>
      <p:sp>
        <p:nvSpPr>
          <p:cNvPr id="4" name="Content Placeholder 3"/>
          <p:cNvSpPr>
            <a:spLocks noGrp="1"/>
          </p:cNvSpPr>
          <p:nvPr>
            <p:ph sz="half" idx="2"/>
          </p:nvPr>
        </p:nvSpPr>
        <p:spPr>
          <a:xfrm>
            <a:off x="2231675" y="15780233"/>
            <a:ext cx="13706415" cy="2321034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16402142" y="10590160"/>
            <a:ext cx="13773917"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s-ES"/>
              <a:t>Haga clic para modificar el estilo de texto del patrón</a:t>
            </a:r>
          </a:p>
        </p:txBody>
      </p:sp>
      <p:sp>
        <p:nvSpPr>
          <p:cNvPr id="6" name="Content Placeholder 5"/>
          <p:cNvSpPr>
            <a:spLocks noGrp="1"/>
          </p:cNvSpPr>
          <p:nvPr>
            <p:ph sz="quarter" idx="4"/>
          </p:nvPr>
        </p:nvSpPr>
        <p:spPr>
          <a:xfrm>
            <a:off x="16402142" y="15780233"/>
            <a:ext cx="13773917" cy="2321034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2EE2F20-1CEC-0040-95CC-A494FFE69319}" type="datetimeFigureOut">
              <a:rPr lang="es-ES_tradnl" smtClean="0"/>
              <a:t>25/08/2023</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82944971-26C9-994E-B692-14CAC3E477F0}" type="slidenum">
              <a:rPr lang="es-ES_tradnl" smtClean="0"/>
              <a:t>‹Nº›</a:t>
            </a:fld>
            <a:endParaRPr lang="es-ES_tradnl"/>
          </a:p>
        </p:txBody>
      </p:sp>
    </p:spTree>
    <p:extLst>
      <p:ext uri="{BB962C8B-B14F-4D97-AF65-F5344CB8AC3E}">
        <p14:creationId xmlns:p14="http://schemas.microsoft.com/office/powerpoint/2010/main" val="245400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Date Placeholder 2"/>
          <p:cNvSpPr>
            <a:spLocks noGrp="1"/>
          </p:cNvSpPr>
          <p:nvPr>
            <p:ph type="dt" sz="half" idx="10"/>
          </p:nvPr>
        </p:nvSpPr>
        <p:spPr/>
        <p:txBody>
          <a:bodyPr/>
          <a:lstStyle/>
          <a:p>
            <a:fld id="{A2EE2F20-1CEC-0040-95CC-A494FFE69319}" type="datetimeFigureOut">
              <a:rPr lang="es-ES_tradnl" smtClean="0"/>
              <a:t>25/08/2023</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82944971-26C9-994E-B692-14CAC3E477F0}" type="slidenum">
              <a:rPr lang="es-ES_tradnl" smtClean="0"/>
              <a:t>‹Nº›</a:t>
            </a:fld>
            <a:endParaRPr lang="es-ES_tradnl"/>
          </a:p>
        </p:txBody>
      </p:sp>
    </p:spTree>
    <p:extLst>
      <p:ext uri="{BB962C8B-B14F-4D97-AF65-F5344CB8AC3E}">
        <p14:creationId xmlns:p14="http://schemas.microsoft.com/office/powerpoint/2010/main" val="127975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EE2F20-1CEC-0040-95CC-A494FFE69319}" type="datetimeFigureOut">
              <a:rPr lang="es-ES_tradnl" smtClean="0"/>
              <a:t>25/08/2023</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82944971-26C9-994E-B692-14CAC3E477F0}" type="slidenum">
              <a:rPr lang="es-ES_tradnl" smtClean="0"/>
              <a:t>‹Nº›</a:t>
            </a:fld>
            <a:endParaRPr lang="es-ES_tradnl"/>
          </a:p>
        </p:txBody>
      </p:sp>
    </p:spTree>
    <p:extLst>
      <p:ext uri="{BB962C8B-B14F-4D97-AF65-F5344CB8AC3E}">
        <p14:creationId xmlns:p14="http://schemas.microsoft.com/office/powerpoint/2010/main" val="1752483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es-ES"/>
              <a:t>Clic para editar título</a:t>
            </a:r>
            <a:endParaRPr lang="en-US" dirty="0"/>
          </a:p>
        </p:txBody>
      </p:sp>
      <p:sp>
        <p:nvSpPr>
          <p:cNvPr id="3" name="Content Placeholder 2"/>
          <p:cNvSpPr>
            <a:spLocks noGrp="1"/>
          </p:cNvSpPr>
          <p:nvPr>
            <p:ph idx="1"/>
          </p:nvPr>
        </p:nvSpPr>
        <p:spPr>
          <a:xfrm>
            <a:off x="13773917" y="6220102"/>
            <a:ext cx="16402140" cy="30700453"/>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2EE2F20-1CEC-0040-95CC-A494FFE69319}" type="datetimeFigureOut">
              <a:rPr lang="es-ES_tradnl" smtClean="0"/>
              <a:t>25/08/2023</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2944971-26C9-994E-B692-14CAC3E477F0}" type="slidenum">
              <a:rPr lang="es-ES_tradnl" smtClean="0"/>
              <a:t>‹Nº›</a:t>
            </a:fld>
            <a:endParaRPr lang="es-ES_tradnl"/>
          </a:p>
        </p:txBody>
      </p:sp>
    </p:spTree>
    <p:extLst>
      <p:ext uri="{BB962C8B-B14F-4D97-AF65-F5344CB8AC3E}">
        <p14:creationId xmlns:p14="http://schemas.microsoft.com/office/powerpoint/2010/main" val="1260150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es-ES"/>
              <a:t>Clic para editar título</a:t>
            </a:r>
            <a:endParaRPr lang="en-US" dirty="0"/>
          </a:p>
        </p:txBody>
      </p:sp>
      <p:sp>
        <p:nvSpPr>
          <p:cNvPr id="3" name="Picture Placeholder 2"/>
          <p:cNvSpPr>
            <a:spLocks noGrp="1" noChangeAspect="1"/>
          </p:cNvSpPr>
          <p:nvPr>
            <p:ph type="pic" idx="1"/>
          </p:nvPr>
        </p:nvSpPr>
        <p:spPr>
          <a:xfrm>
            <a:off x="13773917" y="6220102"/>
            <a:ext cx="16402140" cy="30700453"/>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es-ES"/>
              <a:t>Arrastre la imagen al marcador de posición o haga clic en el icono para agregar</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2EE2F20-1CEC-0040-95CC-A494FFE69319}" type="datetimeFigureOut">
              <a:rPr lang="es-ES_tradnl" smtClean="0"/>
              <a:t>25/08/2023</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2944971-26C9-994E-B692-14CAC3E477F0}" type="slidenum">
              <a:rPr lang="es-ES_tradnl" smtClean="0"/>
              <a:t>‹Nº›</a:t>
            </a:fld>
            <a:endParaRPr lang="es-ES_tradnl"/>
          </a:p>
        </p:txBody>
      </p:sp>
    </p:spTree>
    <p:extLst>
      <p:ext uri="{BB962C8B-B14F-4D97-AF65-F5344CB8AC3E}">
        <p14:creationId xmlns:p14="http://schemas.microsoft.com/office/powerpoint/2010/main" val="872516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7451" y="2300044"/>
            <a:ext cx="27944386" cy="8350126"/>
          </a:xfrm>
          <a:prstGeom prst="rect">
            <a:avLst/>
          </a:prstGeom>
        </p:spPr>
        <p:txBody>
          <a:bodyPr vert="horz" lIns="91440" tIns="45720" rIns="91440" bIns="45720" rtlCol="0" anchor="ctr">
            <a:normAutofit/>
          </a:bodyPr>
          <a:lstStyle/>
          <a:p>
            <a:r>
              <a:rPr lang="es-ES"/>
              <a:t>Clic para editar título</a:t>
            </a:r>
            <a:endParaRPr lang="en-US" dirty="0"/>
          </a:p>
        </p:txBody>
      </p:sp>
      <p:sp>
        <p:nvSpPr>
          <p:cNvPr id="3" name="Text Placeholder 2"/>
          <p:cNvSpPr>
            <a:spLocks noGrp="1"/>
          </p:cNvSpPr>
          <p:nvPr>
            <p:ph type="body" idx="1"/>
          </p:nvPr>
        </p:nvSpPr>
        <p:spPr>
          <a:xfrm>
            <a:off x="2227451" y="11500170"/>
            <a:ext cx="27944386" cy="2741040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227451" y="40040601"/>
            <a:ext cx="7289840" cy="2300034"/>
          </a:xfrm>
          <a:prstGeom prst="rect">
            <a:avLst/>
          </a:prstGeom>
        </p:spPr>
        <p:txBody>
          <a:bodyPr vert="horz" lIns="91440" tIns="45720" rIns="91440" bIns="45720" rtlCol="0" anchor="ctr"/>
          <a:lstStyle>
            <a:lvl1pPr algn="l">
              <a:defRPr sz="4252">
                <a:solidFill>
                  <a:schemeClr val="tx1">
                    <a:tint val="75000"/>
                  </a:schemeClr>
                </a:solidFill>
              </a:defRPr>
            </a:lvl1pPr>
          </a:lstStyle>
          <a:p>
            <a:fld id="{A2EE2F20-1CEC-0040-95CC-A494FFE69319}" type="datetimeFigureOut">
              <a:rPr lang="es-ES_tradnl" smtClean="0"/>
              <a:t>25/08/2023</a:t>
            </a:fld>
            <a:endParaRPr lang="es-ES_tradnl"/>
          </a:p>
        </p:txBody>
      </p:sp>
      <p:sp>
        <p:nvSpPr>
          <p:cNvPr id="5" name="Footer Placeholder 4"/>
          <p:cNvSpPr>
            <a:spLocks noGrp="1"/>
          </p:cNvSpPr>
          <p:nvPr>
            <p:ph type="ftr" sz="quarter" idx="3"/>
          </p:nvPr>
        </p:nvSpPr>
        <p:spPr>
          <a:xfrm>
            <a:off x="10732264" y="40040601"/>
            <a:ext cx="10934760" cy="2300034"/>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22881997" y="40040601"/>
            <a:ext cx="7289840" cy="2300034"/>
          </a:xfrm>
          <a:prstGeom prst="rect">
            <a:avLst/>
          </a:prstGeom>
        </p:spPr>
        <p:txBody>
          <a:bodyPr vert="horz" lIns="91440" tIns="45720" rIns="91440" bIns="45720" rtlCol="0" anchor="ctr"/>
          <a:lstStyle>
            <a:lvl1pPr algn="r">
              <a:defRPr sz="4252">
                <a:solidFill>
                  <a:schemeClr val="tx1">
                    <a:tint val="75000"/>
                  </a:schemeClr>
                </a:solidFill>
              </a:defRPr>
            </a:lvl1pPr>
          </a:lstStyle>
          <a:p>
            <a:fld id="{82944971-26C9-994E-B692-14CAC3E477F0}" type="slidenum">
              <a:rPr lang="es-ES_tradnl" smtClean="0"/>
              <a:t>‹Nº›</a:t>
            </a:fld>
            <a:endParaRPr lang="es-ES_tradnl"/>
          </a:p>
        </p:txBody>
      </p:sp>
    </p:spTree>
    <p:extLst>
      <p:ext uri="{BB962C8B-B14F-4D97-AF65-F5344CB8AC3E}">
        <p14:creationId xmlns:p14="http://schemas.microsoft.com/office/powerpoint/2010/main" val="576027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png"/><Relationship Id="rId12" Type="http://schemas.microsoft.com/office/2007/relationships/diagramDrawing" Target="../diagrams/drawing1.xml"/><Relationship Id="rId2" Type="http://schemas.openxmlformats.org/officeDocument/2006/relationships/video" Target="../media/media1.mp4"/><Relationship Id="rId16" Type="http://schemas.openxmlformats.org/officeDocument/2006/relationships/image" Target="../media/image5.png"/><Relationship Id="rId1" Type="http://schemas.microsoft.com/office/2007/relationships/media" Target="../media/media1.mp4"/><Relationship Id="rId6" Type="http://schemas.openxmlformats.org/officeDocument/2006/relationships/hyperlink" Target="https://pesquisa.bvsalud.org/portal/resource/pt/biblio1115473" TargetMode="External"/><Relationship Id="rId11" Type="http://schemas.openxmlformats.org/officeDocument/2006/relationships/diagramColors" Target="../diagrams/colors1.xml"/><Relationship Id="rId5" Type="http://schemas.openxmlformats.org/officeDocument/2006/relationships/hyperlink" Target="https://doi.org/10.1016/s0140-6736(15)00461-4" TargetMode="External"/><Relationship Id="rId15" Type="http://schemas.openxmlformats.org/officeDocument/2006/relationships/image" Target="../media/image4.png"/><Relationship Id="rId10" Type="http://schemas.openxmlformats.org/officeDocument/2006/relationships/diagramQuickStyle" Target="../diagrams/quickStyle1.xml"/><Relationship Id="rId4" Type="http://schemas.openxmlformats.org/officeDocument/2006/relationships/notesSlide" Target="../notesSlides/notesSlide1.xml"/><Relationship Id="rId9" Type="http://schemas.openxmlformats.org/officeDocument/2006/relationships/diagramLayout" Target="../diagrams/layout1.xml"/><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ángulo 4"/>
          <p:cNvSpPr/>
          <p:nvPr/>
        </p:nvSpPr>
        <p:spPr>
          <a:xfrm>
            <a:off x="9058940" y="42738974"/>
            <a:ext cx="6180083" cy="461664"/>
          </a:xfrm>
          <a:prstGeom prst="rect">
            <a:avLst/>
          </a:prstGeom>
          <a:solidFill>
            <a:srgbClr val="F4B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017588"/>
              </a:solidFill>
            </a:endParaRPr>
          </a:p>
        </p:txBody>
      </p:sp>
      <p:sp>
        <p:nvSpPr>
          <p:cNvPr id="91" name="Rectangle 5"/>
          <p:cNvSpPr>
            <a:spLocks noChangeArrowheads="1"/>
          </p:cNvSpPr>
          <p:nvPr/>
        </p:nvSpPr>
        <p:spPr bwMode="auto">
          <a:xfrm>
            <a:off x="2327650" y="8572413"/>
            <a:ext cx="8454828" cy="1477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s-ES" altLang="en-US" sz="5400" dirty="0">
                <a:solidFill>
                  <a:srgbClr val="000E16"/>
                </a:solidFill>
                <a:latin typeface="+mj-lt"/>
                <a:ea typeface="Arial" charset="0"/>
              </a:rPr>
              <a:t>Tatiana Malagón Gómez </a:t>
            </a:r>
          </a:p>
          <a:p>
            <a:pPr eaLnBrk="1" hangingPunct="1">
              <a:spcBef>
                <a:spcPts val="0"/>
              </a:spcBef>
              <a:spcAft>
                <a:spcPts val="0"/>
              </a:spcAft>
              <a:defRPr/>
            </a:pPr>
            <a:r>
              <a:rPr lang="es-ES" altLang="en-US" sz="3600" dirty="0">
                <a:solidFill>
                  <a:srgbClr val="6F7072"/>
                </a:solidFill>
                <a:latin typeface="+mn-lt"/>
                <a:ea typeface="Arial" charset="0"/>
              </a:rPr>
              <a:t>Universidad CES</a:t>
            </a:r>
            <a:endParaRPr lang="en-US" altLang="en-US" sz="3600" dirty="0">
              <a:solidFill>
                <a:srgbClr val="6F7072"/>
              </a:solidFill>
              <a:latin typeface="+mn-lt"/>
              <a:ea typeface="Arial" charset="0"/>
            </a:endParaRPr>
          </a:p>
        </p:txBody>
      </p:sp>
      <p:sp>
        <p:nvSpPr>
          <p:cNvPr id="93" name="Rectángulo 92"/>
          <p:cNvSpPr/>
          <p:nvPr/>
        </p:nvSpPr>
        <p:spPr>
          <a:xfrm>
            <a:off x="2359180" y="10134586"/>
            <a:ext cx="2900856" cy="102217"/>
          </a:xfrm>
          <a:prstGeom prst="rect">
            <a:avLst/>
          </a:prstGeom>
          <a:solidFill>
            <a:srgbClr val="F4B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D7DE1C"/>
              </a:solidFill>
            </a:endParaRPr>
          </a:p>
        </p:txBody>
      </p:sp>
      <p:sp>
        <p:nvSpPr>
          <p:cNvPr id="94" name="Rectangle 5"/>
          <p:cNvSpPr>
            <a:spLocks noChangeArrowheads="1"/>
          </p:cNvSpPr>
          <p:nvPr/>
        </p:nvSpPr>
        <p:spPr bwMode="auto">
          <a:xfrm>
            <a:off x="2327650" y="10314558"/>
            <a:ext cx="8454828" cy="6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s-ES" altLang="en-US" sz="3600" dirty="0">
                <a:solidFill>
                  <a:srgbClr val="3D3D3F"/>
                </a:solidFill>
                <a:latin typeface="+mj-lt"/>
                <a:ea typeface="Arial" charset="0"/>
              </a:rPr>
              <a:t>malagontatiana19@gmail.com</a:t>
            </a:r>
            <a:endParaRPr lang="en-US" altLang="en-US" sz="3600" dirty="0">
              <a:solidFill>
                <a:srgbClr val="3D3D3F"/>
              </a:solidFill>
              <a:latin typeface="+mn-lt"/>
              <a:ea typeface="Arial" charset="0"/>
            </a:endParaRPr>
          </a:p>
        </p:txBody>
      </p:sp>
      <p:sp>
        <p:nvSpPr>
          <p:cNvPr id="102" name="Rectangle 5"/>
          <p:cNvSpPr>
            <a:spLocks noChangeArrowheads="1"/>
          </p:cNvSpPr>
          <p:nvPr/>
        </p:nvSpPr>
        <p:spPr bwMode="auto">
          <a:xfrm>
            <a:off x="11972229" y="8572413"/>
            <a:ext cx="9919327" cy="147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s-ES" altLang="en-US" sz="5400" dirty="0">
                <a:solidFill>
                  <a:srgbClr val="000E16"/>
                </a:solidFill>
                <a:latin typeface="+mj-lt"/>
                <a:ea typeface="Arial" charset="0"/>
              </a:rPr>
              <a:t>Julián Carvajal Castrillón </a:t>
            </a:r>
            <a:endParaRPr lang="es-ES" altLang="en-US" sz="3600" dirty="0">
              <a:solidFill>
                <a:srgbClr val="6F7072"/>
              </a:solidFill>
              <a:latin typeface="+mn-lt"/>
              <a:ea typeface="Arial" charset="0"/>
            </a:endParaRPr>
          </a:p>
          <a:p>
            <a:pPr eaLnBrk="1" hangingPunct="1">
              <a:spcBef>
                <a:spcPts val="0"/>
              </a:spcBef>
              <a:spcAft>
                <a:spcPts val="0"/>
              </a:spcAft>
              <a:defRPr/>
            </a:pPr>
            <a:r>
              <a:rPr lang="es-ES" altLang="en-US" sz="3600" dirty="0">
                <a:solidFill>
                  <a:srgbClr val="6F7072"/>
                </a:solidFill>
                <a:latin typeface="+mn-lt"/>
                <a:ea typeface="Arial" charset="0"/>
              </a:rPr>
              <a:t>Instituto Neurológico de Colombia</a:t>
            </a:r>
            <a:endParaRPr lang="en-US" altLang="en-US" sz="3600" dirty="0">
              <a:solidFill>
                <a:srgbClr val="6F7072"/>
              </a:solidFill>
              <a:latin typeface="+mn-lt"/>
              <a:ea typeface="Arial" charset="0"/>
            </a:endParaRPr>
          </a:p>
        </p:txBody>
      </p:sp>
      <p:sp>
        <p:nvSpPr>
          <p:cNvPr id="104" name="Rectangle 5"/>
          <p:cNvSpPr>
            <a:spLocks noChangeArrowheads="1"/>
          </p:cNvSpPr>
          <p:nvPr/>
        </p:nvSpPr>
        <p:spPr bwMode="auto">
          <a:xfrm>
            <a:off x="11972230" y="10314558"/>
            <a:ext cx="8454828" cy="6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s-ES" altLang="en-US" sz="3600" dirty="0">
                <a:solidFill>
                  <a:srgbClr val="3D3D3F"/>
                </a:solidFill>
                <a:latin typeface="+mj-lt"/>
                <a:ea typeface="Arial" charset="0"/>
              </a:rPr>
              <a:t> julian.carvajal@neurologico.org.co</a:t>
            </a:r>
            <a:endParaRPr lang="en-US" altLang="en-US" sz="3600" dirty="0">
              <a:solidFill>
                <a:srgbClr val="3D3D3F"/>
              </a:solidFill>
              <a:latin typeface="+mn-lt"/>
              <a:ea typeface="Arial" charset="0"/>
            </a:endParaRPr>
          </a:p>
        </p:txBody>
      </p:sp>
      <p:sp>
        <p:nvSpPr>
          <p:cNvPr id="106" name="Rectangle 5"/>
          <p:cNvSpPr>
            <a:spLocks noChangeArrowheads="1"/>
          </p:cNvSpPr>
          <p:nvPr/>
        </p:nvSpPr>
        <p:spPr bwMode="auto">
          <a:xfrm>
            <a:off x="21891557" y="8572413"/>
            <a:ext cx="8454828" cy="147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s-ES" altLang="en-US" sz="5400" dirty="0">
                <a:solidFill>
                  <a:srgbClr val="000E16"/>
                </a:solidFill>
                <a:latin typeface="+mj-lt"/>
                <a:ea typeface="Arial" charset="0"/>
              </a:rPr>
              <a:t>Vanessa Quintero Giraldo</a:t>
            </a:r>
          </a:p>
          <a:p>
            <a:pPr>
              <a:defRPr/>
            </a:pPr>
            <a:r>
              <a:rPr lang="es-ES" altLang="en-US" sz="3600" dirty="0">
                <a:solidFill>
                  <a:srgbClr val="6F7072"/>
                </a:solidFill>
                <a:latin typeface="+mn-lt"/>
                <a:ea typeface="Arial" charset="0"/>
              </a:rPr>
              <a:t>Instituto Neurológico de Colombia</a:t>
            </a:r>
            <a:endParaRPr lang="en-US" altLang="en-US" sz="3600" dirty="0">
              <a:solidFill>
                <a:srgbClr val="6F7072"/>
              </a:solidFill>
              <a:latin typeface="+mn-lt"/>
              <a:ea typeface="Arial" charset="0"/>
            </a:endParaRPr>
          </a:p>
        </p:txBody>
      </p:sp>
      <p:sp>
        <p:nvSpPr>
          <p:cNvPr id="108" name="Rectangle 5"/>
          <p:cNvSpPr>
            <a:spLocks noChangeArrowheads="1"/>
          </p:cNvSpPr>
          <p:nvPr/>
        </p:nvSpPr>
        <p:spPr bwMode="auto">
          <a:xfrm>
            <a:off x="21891557" y="10314558"/>
            <a:ext cx="8454828" cy="6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s-ES" altLang="en-US" sz="3600" dirty="0">
                <a:solidFill>
                  <a:srgbClr val="3D3D3F"/>
                </a:solidFill>
                <a:latin typeface="+mj-lt"/>
                <a:ea typeface="Arial" charset="0"/>
              </a:rPr>
              <a:t>vanessaqneuropsicologa@gmail.com</a:t>
            </a:r>
            <a:endParaRPr lang="en-US" altLang="en-US" sz="3600" dirty="0">
              <a:solidFill>
                <a:srgbClr val="3D3D3F"/>
              </a:solidFill>
              <a:latin typeface="+mn-lt"/>
              <a:ea typeface="Arial" charset="0"/>
            </a:endParaRPr>
          </a:p>
        </p:txBody>
      </p:sp>
      <p:sp>
        <p:nvSpPr>
          <p:cNvPr id="110" name="Rectangle 5"/>
          <p:cNvSpPr>
            <a:spLocks noChangeArrowheads="1"/>
          </p:cNvSpPr>
          <p:nvPr/>
        </p:nvSpPr>
        <p:spPr bwMode="auto">
          <a:xfrm>
            <a:off x="2195345" y="14740076"/>
            <a:ext cx="8454828" cy="101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s-ES" altLang="en-US" sz="6000" dirty="0">
                <a:solidFill>
                  <a:srgbClr val="104C64"/>
                </a:solidFill>
                <a:latin typeface="+mj-lt"/>
                <a:ea typeface="Arial" charset="0"/>
              </a:rPr>
              <a:t>INTRODUCCIÓN</a:t>
            </a:r>
            <a:endParaRPr lang="en-US" altLang="en-US" sz="4000" dirty="0">
              <a:solidFill>
                <a:srgbClr val="104C64"/>
              </a:solidFill>
              <a:latin typeface="+mn-lt"/>
              <a:ea typeface="Arial" charset="0"/>
            </a:endParaRPr>
          </a:p>
        </p:txBody>
      </p:sp>
      <p:sp>
        <p:nvSpPr>
          <p:cNvPr id="111" name="Rectángulo 110"/>
          <p:cNvSpPr/>
          <p:nvPr/>
        </p:nvSpPr>
        <p:spPr>
          <a:xfrm>
            <a:off x="2273677" y="15819906"/>
            <a:ext cx="2900856" cy="102217"/>
          </a:xfrm>
          <a:prstGeom prst="rect">
            <a:avLst/>
          </a:prstGeom>
          <a:solidFill>
            <a:srgbClr val="D7D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D7DE1C"/>
              </a:solidFill>
            </a:endParaRPr>
          </a:p>
        </p:txBody>
      </p:sp>
      <p:sp>
        <p:nvSpPr>
          <p:cNvPr id="112" name="Rectangle 5"/>
          <p:cNvSpPr>
            <a:spLocks noChangeArrowheads="1"/>
          </p:cNvSpPr>
          <p:nvPr/>
        </p:nvSpPr>
        <p:spPr bwMode="auto">
          <a:xfrm>
            <a:off x="2150765" y="16169315"/>
            <a:ext cx="12576966" cy="791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lgn="just">
              <a:lnSpc>
                <a:spcPts val="5600"/>
              </a:lnSpc>
              <a:spcBef>
                <a:spcPts val="0"/>
              </a:spcBef>
            </a:pPr>
            <a:r>
              <a:rPr lang="es-MX" sz="3600" dirty="0">
                <a:latin typeface="Arial" panose="020B0604020202020204" pitchFamily="34" charset="0"/>
                <a:cs typeface="Arial" panose="020B0604020202020204" pitchFamily="34" charset="0"/>
              </a:rPr>
              <a:t>La fenocopia de la demencia frontotemporal variante conductal (DFTvC) se caracteriza principalmente porque las personas con este cuadro clínico no empeoran en la funcionalidad en sus actividades instrumentales de la vida diaria a lo largo del tiempo, incluso en algunos casos se puede experimentar mejoría, esto a diferencia de los pacientes con DFTvC quienes pueden presentar empeoramiento incluso desde estadios tempranos de su enfermedad. La mayoría de los paciente son hombres y comienzan con rasgos clínicos de DFTvC pero que no progresan a demencia.</a:t>
            </a:r>
            <a:endParaRPr lang="en-US" altLang="en-US" sz="3600" spc="-40" dirty="0">
              <a:solidFill>
                <a:srgbClr val="062E2B"/>
              </a:solidFill>
              <a:latin typeface="Arial" panose="020B0604020202020204" pitchFamily="34" charset="0"/>
              <a:ea typeface="Arial" charset="0"/>
              <a:cs typeface="Arial" panose="020B0604020202020204" pitchFamily="34" charset="0"/>
            </a:endParaRPr>
          </a:p>
        </p:txBody>
      </p:sp>
      <p:sp>
        <p:nvSpPr>
          <p:cNvPr id="116" name="Rectangle 5"/>
          <p:cNvSpPr>
            <a:spLocks noChangeArrowheads="1"/>
          </p:cNvSpPr>
          <p:nvPr/>
        </p:nvSpPr>
        <p:spPr bwMode="auto">
          <a:xfrm>
            <a:off x="1948354" y="25315260"/>
            <a:ext cx="8454828" cy="101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defRPr/>
            </a:pPr>
            <a:r>
              <a:rPr lang="es-ES" altLang="en-US" sz="6000" dirty="0">
                <a:solidFill>
                  <a:srgbClr val="104C64"/>
                </a:solidFill>
                <a:latin typeface="+mj-lt"/>
                <a:ea typeface="Arial" charset="0"/>
              </a:rPr>
              <a:t>MÉTODOS</a:t>
            </a:r>
            <a:endParaRPr lang="en-US" altLang="en-US" sz="4000" dirty="0">
              <a:solidFill>
                <a:srgbClr val="104C64"/>
              </a:solidFill>
              <a:latin typeface="+mn-lt"/>
              <a:ea typeface="Arial" charset="0"/>
            </a:endParaRPr>
          </a:p>
        </p:txBody>
      </p:sp>
      <p:sp>
        <p:nvSpPr>
          <p:cNvPr id="118" name="Rectangle 5"/>
          <p:cNvSpPr>
            <a:spLocks noChangeArrowheads="1"/>
          </p:cNvSpPr>
          <p:nvPr/>
        </p:nvSpPr>
        <p:spPr bwMode="auto">
          <a:xfrm>
            <a:off x="1502211" y="33525566"/>
            <a:ext cx="13502235" cy="576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lgn="just">
              <a:lnSpc>
                <a:spcPts val="5600"/>
              </a:lnSpc>
              <a:spcBef>
                <a:spcPts val="0"/>
              </a:spcBef>
            </a:pPr>
            <a:r>
              <a:rPr lang="es-MX" sz="3600" dirty="0">
                <a:latin typeface="Arial" panose="020B0604020202020204" pitchFamily="34" charset="0"/>
                <a:cs typeface="Arial" panose="020B0604020202020204" pitchFamily="34" charset="0"/>
              </a:rPr>
              <a:t>En todas las evaluaciones se encontró alteración en las funciones ejecutivas, pero en el ultimo perfil neuropsicológico, se evidencio un déficit en atención sostenida.</a:t>
            </a:r>
            <a:r>
              <a:rPr lang="en-US" altLang="en-US" sz="3600" dirty="0">
                <a:latin typeface="Arial" panose="020B0604020202020204" pitchFamily="34" charset="0"/>
                <a:cs typeface="Arial" panose="020B0604020202020204" pitchFamily="34" charset="0"/>
              </a:rPr>
              <a:t> </a:t>
            </a:r>
            <a:r>
              <a:rPr lang="es-MX" sz="3600" dirty="0">
                <a:latin typeface="Arial" panose="020B0604020202020204" pitchFamily="34" charset="0"/>
                <a:cs typeface="Arial" panose="020B0604020202020204" pitchFamily="34" charset="0"/>
              </a:rPr>
              <a:t>Actualmente, la familia reporta que el paciente conserva la funcionalidad en cuanto a las actividades básicas, continúa con dificultades en su comportamiento, pero estables desde hace varios años, y de la misma manera comentan que su deterioro cognitivo no ha progresado.</a:t>
            </a:r>
            <a:endParaRPr lang="en-US" altLang="en-US" sz="3600" dirty="0">
              <a:latin typeface="Arial" panose="020B0604020202020204" pitchFamily="34" charset="0"/>
              <a:cs typeface="Arial" panose="020B0604020202020204" pitchFamily="34" charset="0"/>
            </a:endParaRPr>
          </a:p>
        </p:txBody>
      </p:sp>
      <p:sp>
        <p:nvSpPr>
          <p:cNvPr id="120" name="Rectangle 5"/>
          <p:cNvSpPr>
            <a:spLocks noChangeArrowheads="1"/>
          </p:cNvSpPr>
          <p:nvPr/>
        </p:nvSpPr>
        <p:spPr bwMode="auto">
          <a:xfrm>
            <a:off x="1948354" y="32386379"/>
            <a:ext cx="8454828" cy="101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defRPr/>
            </a:pPr>
            <a:r>
              <a:rPr lang="es-ES" altLang="en-US" sz="6000" dirty="0">
                <a:solidFill>
                  <a:srgbClr val="104C64"/>
                </a:solidFill>
                <a:latin typeface="+mj-lt"/>
                <a:ea typeface="Arial" charset="0"/>
              </a:rPr>
              <a:t>RESULTADOS</a:t>
            </a:r>
            <a:endParaRPr lang="en-US" altLang="en-US" sz="4000" dirty="0">
              <a:solidFill>
                <a:srgbClr val="104C64"/>
              </a:solidFill>
              <a:latin typeface="+mn-lt"/>
              <a:ea typeface="Arial" charset="0"/>
            </a:endParaRPr>
          </a:p>
        </p:txBody>
      </p:sp>
      <p:sp>
        <p:nvSpPr>
          <p:cNvPr id="122" name="Rectangle 5"/>
          <p:cNvSpPr>
            <a:spLocks noChangeArrowheads="1"/>
          </p:cNvSpPr>
          <p:nvPr/>
        </p:nvSpPr>
        <p:spPr bwMode="auto">
          <a:xfrm>
            <a:off x="2327650" y="31845874"/>
            <a:ext cx="12576966" cy="73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lgn="just">
              <a:lnSpc>
                <a:spcPts val="5600"/>
              </a:lnSpc>
              <a:spcBef>
                <a:spcPts val="0"/>
              </a:spcBef>
            </a:pPr>
            <a:endParaRPr lang="en-US" altLang="en-US" sz="3600" spc="-40" dirty="0">
              <a:solidFill>
                <a:srgbClr val="062E2B"/>
              </a:solidFill>
              <a:latin typeface="Arial" charset="0"/>
              <a:ea typeface="Arial" charset="0"/>
            </a:endParaRPr>
          </a:p>
        </p:txBody>
      </p:sp>
      <p:cxnSp>
        <p:nvCxnSpPr>
          <p:cNvPr id="123" name="Straight Connector 23"/>
          <p:cNvCxnSpPr/>
          <p:nvPr/>
        </p:nvCxnSpPr>
        <p:spPr bwMode="auto">
          <a:xfrm>
            <a:off x="17942860" y="23876472"/>
            <a:ext cx="12545436" cy="0"/>
          </a:xfrm>
          <a:prstGeom prst="line">
            <a:avLst/>
          </a:prstGeom>
          <a:noFill/>
          <a:ln w="3175" cap="flat" cmpd="sng" algn="ctr">
            <a:solidFill>
              <a:schemeClr val="bg1">
                <a:lumMod val="65000"/>
              </a:schemeClr>
            </a:solidFill>
            <a:prstDash val="solid"/>
            <a:round/>
            <a:headEnd type="none" w="med" len="med"/>
            <a:tailEnd type="none" w="med" len="med"/>
          </a:ln>
          <a:effectLst/>
        </p:spPr>
      </p:cxnSp>
      <p:sp>
        <p:nvSpPr>
          <p:cNvPr id="124" name="Rectangle 5"/>
          <p:cNvSpPr>
            <a:spLocks noChangeArrowheads="1"/>
          </p:cNvSpPr>
          <p:nvPr/>
        </p:nvSpPr>
        <p:spPr bwMode="auto">
          <a:xfrm>
            <a:off x="16984173" y="34143743"/>
            <a:ext cx="8454828" cy="101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s-ES" altLang="en-US" sz="6000" dirty="0">
                <a:solidFill>
                  <a:srgbClr val="104C64"/>
                </a:solidFill>
                <a:latin typeface="+mj-lt"/>
                <a:ea typeface="Arial" charset="0"/>
              </a:rPr>
              <a:t>CONCLUSIONES</a:t>
            </a:r>
          </a:p>
        </p:txBody>
      </p:sp>
      <p:graphicFrame>
        <p:nvGraphicFramePr>
          <p:cNvPr id="131" name="Table 40"/>
          <p:cNvGraphicFramePr>
            <a:graphicFrameLocks noGrp="1"/>
          </p:cNvGraphicFramePr>
          <p:nvPr>
            <p:extLst>
              <p:ext uri="{D42A27DB-BD31-4B8C-83A1-F6EECF244321}">
                <p14:modId xmlns:p14="http://schemas.microsoft.com/office/powerpoint/2010/main" val="2014354384"/>
              </p:ext>
            </p:extLst>
          </p:nvPr>
        </p:nvGraphicFramePr>
        <p:xfrm>
          <a:off x="16360219" y="16247653"/>
          <a:ext cx="15201904" cy="8850833"/>
        </p:xfrm>
        <a:graphic>
          <a:graphicData uri="http://schemas.openxmlformats.org/drawingml/2006/table">
            <a:tbl>
              <a:tblPr firstRow="1" bandRow="1">
                <a:tableStyleId>{6E25E649-3F16-4E02-A733-19D2CDBF48F0}</a:tableStyleId>
              </a:tblPr>
              <a:tblGrid>
                <a:gridCol w="3189790">
                  <a:extLst>
                    <a:ext uri="{9D8B030D-6E8A-4147-A177-3AD203B41FA5}">
                      <a16:colId xmlns:a16="http://schemas.microsoft.com/office/drawing/2014/main" val="20000"/>
                    </a:ext>
                  </a:extLst>
                </a:gridCol>
                <a:gridCol w="1683830">
                  <a:extLst>
                    <a:ext uri="{9D8B030D-6E8A-4147-A177-3AD203B41FA5}">
                      <a16:colId xmlns:a16="http://schemas.microsoft.com/office/drawing/2014/main" val="20001"/>
                    </a:ext>
                  </a:extLst>
                </a:gridCol>
                <a:gridCol w="1494104">
                  <a:extLst>
                    <a:ext uri="{9D8B030D-6E8A-4147-A177-3AD203B41FA5}">
                      <a16:colId xmlns:a16="http://schemas.microsoft.com/office/drawing/2014/main" val="20002"/>
                    </a:ext>
                  </a:extLst>
                </a:gridCol>
                <a:gridCol w="1766836">
                  <a:extLst>
                    <a:ext uri="{9D8B030D-6E8A-4147-A177-3AD203B41FA5}">
                      <a16:colId xmlns:a16="http://schemas.microsoft.com/office/drawing/2014/main" val="20003"/>
                    </a:ext>
                  </a:extLst>
                </a:gridCol>
                <a:gridCol w="1766836">
                  <a:extLst>
                    <a:ext uri="{9D8B030D-6E8A-4147-A177-3AD203B41FA5}">
                      <a16:colId xmlns:a16="http://schemas.microsoft.com/office/drawing/2014/main" val="2221702030"/>
                    </a:ext>
                  </a:extLst>
                </a:gridCol>
                <a:gridCol w="1766836">
                  <a:extLst>
                    <a:ext uri="{9D8B030D-6E8A-4147-A177-3AD203B41FA5}">
                      <a16:colId xmlns:a16="http://schemas.microsoft.com/office/drawing/2014/main" val="3601146592"/>
                    </a:ext>
                  </a:extLst>
                </a:gridCol>
                <a:gridCol w="1766836">
                  <a:extLst>
                    <a:ext uri="{9D8B030D-6E8A-4147-A177-3AD203B41FA5}">
                      <a16:colId xmlns:a16="http://schemas.microsoft.com/office/drawing/2014/main" val="758049841"/>
                    </a:ext>
                  </a:extLst>
                </a:gridCol>
                <a:gridCol w="1766836">
                  <a:extLst>
                    <a:ext uri="{9D8B030D-6E8A-4147-A177-3AD203B41FA5}">
                      <a16:colId xmlns:a16="http://schemas.microsoft.com/office/drawing/2014/main" val="1013360608"/>
                    </a:ext>
                  </a:extLst>
                </a:gridCol>
              </a:tblGrid>
              <a:tr h="765719">
                <a:tc gridSpan="7">
                  <a:txBody>
                    <a:bodyPr/>
                    <a:lstStyle/>
                    <a:p>
                      <a:pPr algn="ctr"/>
                      <a:r>
                        <a:rPr lang="en-US" sz="3200" b="1" dirty="0">
                          <a:ln>
                            <a:noFill/>
                            <a:prstDash val="dash"/>
                          </a:ln>
                          <a:solidFill>
                            <a:schemeClr val="bg1"/>
                          </a:solidFill>
                          <a:latin typeface="+mj-lt"/>
                        </a:rPr>
                        <a:t>Evaluaciones Neuropsicologicas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dirty="0">
                        <a:ln>
                          <a:solidFill>
                            <a:schemeClr val="tx1"/>
                          </a:solidFill>
                          <a:prstDash val="dash"/>
                        </a:ln>
                      </a:endParaRPr>
                    </a:p>
                  </a:txBody>
                  <a:tcPr>
                    <a:lnL w="12700" cap="flat" cmpd="sng" algn="ctr">
                      <a:noFill/>
                      <a:prstDash val="sysDash"/>
                      <a:round/>
                      <a:headEnd type="none" w="med" len="med"/>
                      <a:tailEnd type="none" w="med" len="med"/>
                    </a:lnL>
                    <a:lnR w="3175" cap="flat" cmpd="sng" algn="ctr">
                      <a:solidFill>
                        <a:schemeClr val="bg2">
                          <a:lumMod val="75000"/>
                        </a:schemeClr>
                      </a:solidFill>
                      <a:prstDash val="sysDash"/>
                      <a:round/>
                      <a:headEnd type="none" w="med" len="med"/>
                      <a:tailEnd type="none" w="med" len="med"/>
                    </a:lnR>
                    <a:lnT w="3175" cap="flat" cmpd="sng" algn="ctr">
                      <a:solidFill>
                        <a:schemeClr val="bg2">
                          <a:lumMod val="7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3200" b="1" dirty="0">
                        <a:ln>
                          <a:noFill/>
                          <a:prstDash val="dash"/>
                        </a:ln>
                        <a:solidFill>
                          <a:schemeClr val="tx1"/>
                        </a:solidFill>
                        <a:latin typeface="+mj-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hMerge="1">
                  <a:txBody>
                    <a:bodyPr/>
                    <a:lstStyle/>
                    <a:p>
                      <a:pPr algn="ctr"/>
                      <a:endParaRPr lang="en-US" sz="3200" b="1" dirty="0">
                        <a:ln>
                          <a:noFill/>
                          <a:prstDash val="dash"/>
                        </a:ln>
                        <a:solidFill>
                          <a:schemeClr val="tx1"/>
                        </a:solidFill>
                        <a:latin typeface="+mj-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hMerge="1">
                  <a:txBody>
                    <a:bodyPr/>
                    <a:lstStyle/>
                    <a:p>
                      <a:pPr algn="ctr"/>
                      <a:endParaRPr lang="en-US" sz="3200" b="1" dirty="0">
                        <a:ln>
                          <a:noFill/>
                          <a:prstDash val="dash"/>
                        </a:ln>
                        <a:solidFill>
                          <a:schemeClr val="tx1"/>
                        </a:solidFill>
                        <a:latin typeface="+mj-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a:endParaRPr lang="en-US" sz="3200" b="1" dirty="0">
                        <a:ln>
                          <a:noFill/>
                          <a:prstDash val="dash"/>
                        </a:ln>
                        <a:solidFill>
                          <a:schemeClr val="tx1"/>
                        </a:solidFill>
                        <a:latin typeface="+mj-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extLst>
                  <a:ext uri="{0D108BD9-81ED-4DB2-BD59-A6C34878D82A}">
                    <a16:rowId xmlns:a16="http://schemas.microsoft.com/office/drawing/2014/main" val="10000"/>
                  </a:ext>
                </a:extLst>
              </a:tr>
              <a:tr h="822960">
                <a:tc>
                  <a:txBody>
                    <a:bodyPr/>
                    <a:lstStyle/>
                    <a:p>
                      <a:pPr algn="ctr"/>
                      <a:r>
                        <a:rPr lang="en-US" sz="2400" b="0" cap="none" spc="0" dirty="0">
                          <a:ln>
                            <a:noFill/>
                          </a:ln>
                          <a:solidFill>
                            <a:schemeClr val="tx1"/>
                          </a:solidFill>
                          <a:effectLst/>
                        </a:rPr>
                        <a:t>PRUEBAS NEUROPSICOLOGICAS</a:t>
                      </a:r>
                    </a:p>
                  </a:txBody>
                  <a:tcPr>
                    <a:lnL w="12700" cap="flat" cmpd="sng" algn="ctr">
                      <a:noFill/>
                      <a:prstDash val="solid"/>
                      <a:round/>
                      <a:headEnd type="none" w="med" len="med"/>
                      <a:tailEnd type="none" w="med" len="med"/>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2400" b="0" cap="none" spc="0" dirty="0">
                          <a:ln>
                            <a:noFill/>
                          </a:ln>
                          <a:solidFill>
                            <a:schemeClr val="tx1"/>
                          </a:solidFill>
                          <a:effectLst/>
                        </a:rPr>
                        <a:t>2005</a:t>
                      </a:r>
                    </a:p>
                  </a:txBody>
                  <a:tcPr>
                    <a:lnL>
                      <a:noFill/>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2012</a:t>
                      </a:r>
                    </a:p>
                  </a:txBody>
                  <a:tcPr>
                    <a:lnL>
                      <a:noFill/>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2014</a:t>
                      </a:r>
                    </a:p>
                  </a:txBody>
                  <a:tcPr>
                    <a:lnL>
                      <a:noFill/>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2015</a:t>
                      </a:r>
                    </a:p>
                  </a:txBody>
                  <a:tcPr>
                    <a:lnL>
                      <a:noFill/>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2016</a:t>
                      </a:r>
                    </a:p>
                  </a:txBody>
                  <a:tcPr>
                    <a:lnL>
                      <a:noFill/>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2020</a:t>
                      </a:r>
                    </a:p>
                  </a:txBody>
                  <a:tcPr>
                    <a:lnL>
                      <a:noFill/>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Normalidad</a:t>
                      </a:r>
                    </a:p>
                  </a:txBody>
                  <a:tcPr>
                    <a:lnL>
                      <a:noFill/>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924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MMSE</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30</a:t>
                      </a: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30</a:t>
                      </a: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30</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30</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30</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30/30</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O" sz="2000" b="0" i="0" u="none" strike="noStrike" kern="1200" dirty="0">
                          <a:solidFill>
                            <a:schemeClr val="dk1"/>
                          </a:solidFill>
                          <a:effectLst/>
                          <a:latin typeface="+mn-lt"/>
                          <a:ea typeface="+mn-ea"/>
                          <a:cs typeface="+mn-cs"/>
                        </a:rPr>
                        <a:t>M 29.29 DE 0.83</a:t>
                      </a:r>
                      <a:endParaRPr lang="en-US" sz="20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535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ATENCIÓN</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TMT  A</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55</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37</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42</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31</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78</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66”</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cap="none" spc="0" dirty="0">
                          <a:ln>
                            <a:noFill/>
                          </a:ln>
                          <a:solidFill>
                            <a:schemeClr val="tx1"/>
                          </a:solidFill>
                          <a:effectLst/>
                        </a:rPr>
                        <a:t>M 85.9 DE 34.74</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396960"/>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Wisconsin </a:t>
                      </a:r>
                      <a:r>
                        <a:rPr lang="en-US" sz="1600" b="0" cap="none" spc="0" dirty="0">
                          <a:ln>
                            <a:noFill/>
                          </a:ln>
                          <a:solidFill>
                            <a:schemeClr val="tx1"/>
                          </a:solidFill>
                          <a:effectLst/>
                        </a:rPr>
                        <a:t>(Mantenimiento de categoria)</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1</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1</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5</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1</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4</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O" sz="2000" b="0" i="0" u="none" strike="noStrike" kern="1200" dirty="0">
                          <a:solidFill>
                            <a:schemeClr val="dk1"/>
                          </a:solidFill>
                          <a:effectLst/>
                          <a:latin typeface="+mn-lt"/>
                          <a:ea typeface="+mn-ea"/>
                          <a:cs typeface="+mn-cs"/>
                        </a:rPr>
                        <a:t>0.44±0.65</a:t>
                      </a:r>
                      <a:endParaRPr lang="en-US" sz="20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5372071"/>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Digito simbolo WAIS III</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48</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54</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57</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47</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O" sz="2000" b="0" i="0" u="none" strike="noStrike" kern="1200" dirty="0">
                          <a:solidFill>
                            <a:schemeClr val="dk1"/>
                          </a:solidFill>
                          <a:effectLst/>
                          <a:latin typeface="+mn-lt"/>
                          <a:ea typeface="+mn-ea"/>
                          <a:cs typeface="+mn-cs"/>
                        </a:rPr>
                        <a:t>&gt;34</a:t>
                      </a:r>
                      <a:endParaRPr lang="en-US" sz="20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2574869"/>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FUNCIÓN EJECUTIVA</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6172068"/>
                  </a:ext>
                </a:extLst>
              </a:tr>
              <a:tr h="5815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N Categorias</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3</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5</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1</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3</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2</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0</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cap="none" spc="0" dirty="0">
                          <a:ln>
                            <a:noFill/>
                          </a:ln>
                          <a:solidFill>
                            <a:schemeClr val="tx1"/>
                          </a:solidFill>
                          <a:effectLst/>
                        </a:rPr>
                        <a:t>M 4.2 DE 2</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127712"/>
                  </a:ext>
                </a:extLst>
              </a:tr>
              <a:tr h="63197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Errores</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41</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44</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38</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42</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64</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cap="none" spc="0" dirty="0">
                          <a:ln>
                            <a:noFill/>
                          </a:ln>
                          <a:solidFill>
                            <a:schemeClr val="tx1"/>
                          </a:solidFill>
                          <a:effectLst/>
                        </a:rPr>
                        <a:t>M 44.1 DE 18.9</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8193056"/>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Aciertos</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87</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84</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90</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86</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64</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4087814"/>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Train Making Test B</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61</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66</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58</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58</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11</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85</a:t>
                      </a:r>
                      <a:r>
                        <a:rPr lang="es-CO" sz="2400" b="0" i="0" u="none" strike="noStrike" kern="1200" dirty="0">
                          <a:solidFill>
                            <a:schemeClr val="dk1"/>
                          </a:solidFill>
                          <a:effectLst/>
                          <a:latin typeface="+mn-lt"/>
                          <a:ea typeface="+mn-ea"/>
                          <a:cs typeface="+mn-cs"/>
                        </a:rPr>
                        <a:t>”</a:t>
                      </a: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8942692"/>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Fluidez Fonologico (promedio)</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7</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6</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8</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12</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8.67</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8</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O" sz="2000" b="0" i="0" u="none" strike="noStrike" kern="1200" dirty="0">
                          <a:solidFill>
                            <a:schemeClr val="dk1"/>
                          </a:solidFill>
                          <a:effectLst/>
                          <a:latin typeface="+mn-lt"/>
                          <a:ea typeface="+mn-ea"/>
                          <a:cs typeface="+mn-cs"/>
                        </a:rPr>
                        <a:t>M 13.08 DE 4.66</a:t>
                      </a:r>
                      <a:endParaRPr lang="en-US" sz="20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136" name="CuadroTexto 135"/>
          <p:cNvSpPr txBox="1"/>
          <p:nvPr/>
        </p:nvSpPr>
        <p:spPr>
          <a:xfrm>
            <a:off x="16799442" y="28996073"/>
            <a:ext cx="184731" cy="1191545"/>
          </a:xfrm>
          <a:prstGeom prst="rect">
            <a:avLst/>
          </a:prstGeom>
          <a:noFill/>
        </p:spPr>
        <p:txBody>
          <a:bodyPr wrap="none" rtlCol="0">
            <a:spAutoFit/>
          </a:bodyPr>
          <a:lstStyle/>
          <a:p>
            <a:endParaRPr lang="es-ES_tradnl" dirty="0"/>
          </a:p>
        </p:txBody>
      </p:sp>
      <p:cxnSp>
        <p:nvCxnSpPr>
          <p:cNvPr id="137" name="Straight Connector 23"/>
          <p:cNvCxnSpPr/>
          <p:nvPr/>
        </p:nvCxnSpPr>
        <p:spPr bwMode="auto">
          <a:xfrm>
            <a:off x="17305826" y="38094756"/>
            <a:ext cx="12545436" cy="0"/>
          </a:xfrm>
          <a:prstGeom prst="line">
            <a:avLst/>
          </a:prstGeom>
          <a:noFill/>
          <a:ln w="3175" cap="flat" cmpd="sng" algn="ctr">
            <a:solidFill>
              <a:schemeClr val="bg1">
                <a:lumMod val="65000"/>
              </a:schemeClr>
            </a:solidFill>
            <a:prstDash val="solid"/>
            <a:round/>
            <a:headEnd type="none" w="med" len="med"/>
            <a:tailEnd type="none" w="med" len="med"/>
          </a:ln>
          <a:effectLst/>
        </p:spPr>
      </p:cxnSp>
      <p:sp>
        <p:nvSpPr>
          <p:cNvPr id="138" name="Rectangle 5"/>
          <p:cNvSpPr>
            <a:spLocks noChangeArrowheads="1"/>
          </p:cNvSpPr>
          <p:nvPr/>
        </p:nvSpPr>
        <p:spPr bwMode="auto">
          <a:xfrm>
            <a:off x="12572028" y="38538499"/>
            <a:ext cx="8454828" cy="101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s-ES" altLang="en-US" sz="6000" dirty="0">
                <a:solidFill>
                  <a:srgbClr val="104C64"/>
                </a:solidFill>
                <a:latin typeface="+mj-lt"/>
                <a:ea typeface="Arial" charset="0"/>
              </a:rPr>
              <a:t>BIBLIOGRAFÍA</a:t>
            </a:r>
            <a:endParaRPr lang="en-US" altLang="en-US" sz="4000" dirty="0">
              <a:solidFill>
                <a:srgbClr val="104C64"/>
              </a:solidFill>
              <a:latin typeface="+mn-lt"/>
              <a:ea typeface="Arial" charset="0"/>
            </a:endParaRPr>
          </a:p>
        </p:txBody>
      </p:sp>
      <p:sp>
        <p:nvSpPr>
          <p:cNvPr id="140" name="Rectangle 5"/>
          <p:cNvSpPr>
            <a:spLocks noChangeArrowheads="1"/>
          </p:cNvSpPr>
          <p:nvPr/>
        </p:nvSpPr>
        <p:spPr bwMode="auto">
          <a:xfrm>
            <a:off x="1623429" y="39880492"/>
            <a:ext cx="28980976" cy="248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lgn="just">
              <a:lnSpc>
                <a:spcPts val="3800"/>
              </a:lnSpc>
              <a:buClr>
                <a:srgbClr val="026835"/>
              </a:buClr>
              <a:buSzPct val="80000"/>
              <a:defRPr/>
            </a:pPr>
            <a:r>
              <a:rPr lang="en-US" sz="2800" dirty="0">
                <a:latin typeface="Arial" panose="020B0604020202020204" pitchFamily="34" charset="0"/>
                <a:cs typeface="Arial" panose="020B0604020202020204" pitchFamily="34" charset="0"/>
              </a:rPr>
              <a:t>1.</a:t>
            </a:r>
            <a:r>
              <a:rPr lang="es-CO" sz="2800" dirty="0">
                <a:latin typeface="Arial" panose="020B0604020202020204" pitchFamily="34" charset="0"/>
                <a:cs typeface="Arial" panose="020B0604020202020204" pitchFamily="34" charset="0"/>
              </a:rPr>
              <a:t>Bang, J., Spina, S., &amp; Miller, B. L. (2015). Frontotemporal dementia. The Lancet, 386(10004), 1672–1682. </a:t>
            </a:r>
            <a:r>
              <a:rPr lang="es-CO" sz="28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https://doi.org/10.1016/s0140-6736(15)00461-4</a:t>
            </a:r>
            <a:r>
              <a:rPr lang="es-CO" sz="28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algn="just">
              <a:lnSpc>
                <a:spcPts val="3800"/>
              </a:lnSpc>
              <a:buClr>
                <a:srgbClr val="026835"/>
              </a:buClr>
              <a:buSzPct val="80000"/>
              <a:defRPr/>
            </a:pPr>
            <a:r>
              <a:rPr lang="en-US" sz="2800" dirty="0">
                <a:latin typeface="Arial" panose="020B0604020202020204" pitchFamily="34" charset="0"/>
                <a:cs typeface="Arial" panose="020B0604020202020204" pitchFamily="34" charset="0"/>
              </a:rPr>
              <a:t>2.</a:t>
            </a:r>
            <a:r>
              <a:rPr lang="es-CO" sz="2800" dirty="0">
                <a:latin typeface="Arial" panose="020B0604020202020204" pitchFamily="34" charset="0"/>
                <a:cs typeface="Arial" panose="020B0604020202020204" pitchFamily="34" charset="0"/>
              </a:rPr>
              <a:t>Custodio, N., Montesinos, R., Hernández, G., &amp; Cruzado, L. (2020). A Propósito De Un Caso De Demencia Frontotemporal – Variante conductual, Con Síntomas Amnésicos E Imágenes Cerebrales Tipo Alzheimer. Revista Chilena Neuropsiquiatria, 58(1), 74-81. </a:t>
            </a:r>
            <a:r>
              <a:rPr lang="es-CO" sz="28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https://pesquisa.bvsalud.org/portal/resource/pt/biblio1115473</a:t>
            </a:r>
            <a:r>
              <a:rPr lang="es-CO" sz="28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algn="just">
              <a:lnSpc>
                <a:spcPts val="3800"/>
              </a:lnSpc>
              <a:buClr>
                <a:srgbClr val="026835"/>
              </a:buClr>
              <a:buSzPct val="80000"/>
              <a:defRPr/>
            </a:pPr>
            <a:r>
              <a:rPr lang="en-US" sz="2800" dirty="0">
                <a:latin typeface="Arial" panose="020B0604020202020204" pitchFamily="34" charset="0"/>
                <a:cs typeface="Arial" panose="020B0604020202020204" pitchFamily="34" charset="0"/>
              </a:rPr>
              <a:t>3.</a:t>
            </a:r>
            <a:r>
              <a:rPr lang="es-CO" sz="2800" dirty="0">
                <a:latin typeface="Arial" panose="020B0604020202020204" pitchFamily="34" charset="0"/>
                <a:cs typeface="Arial" panose="020B0604020202020204" pitchFamily="34" charset="0"/>
              </a:rPr>
              <a:t> Miller, B. L., &amp; Guerra, J. A. (2019). Frontotemporal dementia. En  Handbook of Clinical Neurology (pp. 33-45). Elsevier BV. https://doi.org/10.1016/b978-0-444-64012-3.00003-4</a:t>
            </a:r>
            <a:endParaRPr lang="en-US" sz="2800" spc="-40" dirty="0">
              <a:solidFill>
                <a:srgbClr val="062E2B"/>
              </a:solidFill>
              <a:latin typeface="Arial" panose="020B0604020202020204" pitchFamily="34" charset="0"/>
              <a:cs typeface="Arial" panose="020B0604020202020204" pitchFamily="34" charset="0"/>
            </a:endParaRPr>
          </a:p>
          <a:p>
            <a:pPr algn="just">
              <a:lnSpc>
                <a:spcPts val="3800"/>
              </a:lnSpc>
              <a:buClr>
                <a:srgbClr val="026835"/>
              </a:buClr>
              <a:buSzPct val="80000"/>
              <a:defRPr/>
            </a:pPr>
            <a:r>
              <a:rPr lang="en-US" sz="2800" dirty="0">
                <a:latin typeface="Arial" panose="020B0604020202020204" pitchFamily="34" charset="0"/>
                <a:cs typeface="Arial" panose="020B0604020202020204" pitchFamily="34" charset="0"/>
              </a:rPr>
              <a:t>4.</a:t>
            </a:r>
            <a:r>
              <a:rPr lang="es-CO" sz="2800" dirty="0">
                <a:latin typeface="Arial" panose="020B0604020202020204" pitchFamily="34" charset="0"/>
                <a:cs typeface="Arial" panose="020B0604020202020204" pitchFamily="34" charset="0"/>
              </a:rPr>
              <a:t> Rabinovici, G. D., &amp; Miller, B. L. (2010). Frontotemporal Lobar Degeneration. CNS Drugs, 24(5), 375–398. https://doi.org/10.2165/11533100-000000000-00000 </a:t>
            </a:r>
          </a:p>
        </p:txBody>
      </p:sp>
      <p:sp>
        <p:nvSpPr>
          <p:cNvPr id="50" name="Rectangle 5">
            <a:extLst>
              <a:ext uri="{FF2B5EF4-FFF2-40B4-BE49-F238E27FC236}">
                <a16:creationId xmlns:a16="http://schemas.microsoft.com/office/drawing/2014/main" id="{24442A90-6BF9-0AC7-389B-A732C25767AB}"/>
              </a:ext>
            </a:extLst>
          </p:cNvPr>
          <p:cNvSpPr>
            <a:spLocks noChangeArrowheads="1"/>
          </p:cNvSpPr>
          <p:nvPr/>
        </p:nvSpPr>
        <p:spPr bwMode="auto">
          <a:xfrm>
            <a:off x="2327650" y="11533327"/>
            <a:ext cx="8454828" cy="147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s-ES" altLang="en-US" sz="5400" dirty="0">
                <a:solidFill>
                  <a:srgbClr val="000E16"/>
                </a:solidFill>
                <a:latin typeface="+mj-lt"/>
                <a:ea typeface="Arial" charset="0"/>
              </a:rPr>
              <a:t>Juanita Yepes Paz</a:t>
            </a:r>
          </a:p>
          <a:p>
            <a:pPr>
              <a:defRPr/>
            </a:pPr>
            <a:r>
              <a:rPr lang="es-ES" altLang="en-US" sz="3600" dirty="0">
                <a:solidFill>
                  <a:srgbClr val="6F7072"/>
                </a:solidFill>
                <a:latin typeface="+mn-lt"/>
                <a:ea typeface="Arial" charset="0"/>
              </a:rPr>
              <a:t>Universidad CES</a:t>
            </a:r>
            <a:endParaRPr lang="en-US" altLang="en-US" sz="3600" dirty="0">
              <a:solidFill>
                <a:srgbClr val="6F7072"/>
              </a:solidFill>
              <a:latin typeface="+mn-lt"/>
              <a:ea typeface="Arial" charset="0"/>
            </a:endParaRPr>
          </a:p>
        </p:txBody>
      </p:sp>
      <p:sp>
        <p:nvSpPr>
          <p:cNvPr id="52" name="Rectangle 5">
            <a:extLst>
              <a:ext uri="{FF2B5EF4-FFF2-40B4-BE49-F238E27FC236}">
                <a16:creationId xmlns:a16="http://schemas.microsoft.com/office/drawing/2014/main" id="{3A5D6E33-39A4-B92D-FF0B-D869F550B239}"/>
              </a:ext>
            </a:extLst>
          </p:cNvPr>
          <p:cNvSpPr>
            <a:spLocks noChangeArrowheads="1"/>
          </p:cNvSpPr>
          <p:nvPr/>
        </p:nvSpPr>
        <p:spPr bwMode="auto">
          <a:xfrm>
            <a:off x="2327650" y="13275472"/>
            <a:ext cx="8454828" cy="6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s-ES" altLang="en-US" sz="3600" dirty="0">
                <a:solidFill>
                  <a:srgbClr val="3D3D3F"/>
                </a:solidFill>
                <a:latin typeface="+mj-lt"/>
                <a:ea typeface="Arial" charset="0"/>
              </a:rPr>
              <a:t>juanitayepespaz@gmail.com</a:t>
            </a:r>
            <a:endParaRPr lang="en-US" altLang="en-US" sz="3600" dirty="0">
              <a:solidFill>
                <a:srgbClr val="3D3D3F"/>
              </a:solidFill>
              <a:latin typeface="+mn-lt"/>
              <a:ea typeface="Arial" charset="0"/>
            </a:endParaRPr>
          </a:p>
        </p:txBody>
      </p:sp>
      <p:sp>
        <p:nvSpPr>
          <p:cNvPr id="54" name="Rectangle 5">
            <a:extLst>
              <a:ext uri="{FF2B5EF4-FFF2-40B4-BE49-F238E27FC236}">
                <a16:creationId xmlns:a16="http://schemas.microsoft.com/office/drawing/2014/main" id="{B0E8029D-C5EF-DBA5-D071-790D53CED6D8}"/>
              </a:ext>
            </a:extLst>
          </p:cNvPr>
          <p:cNvSpPr>
            <a:spLocks noChangeArrowheads="1"/>
          </p:cNvSpPr>
          <p:nvPr/>
        </p:nvSpPr>
        <p:spPr bwMode="auto">
          <a:xfrm>
            <a:off x="11972230" y="11533327"/>
            <a:ext cx="8454828" cy="147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s-ES" altLang="en-US" sz="5400" dirty="0">
                <a:solidFill>
                  <a:srgbClr val="000E16"/>
                </a:solidFill>
                <a:latin typeface="+mj-lt"/>
                <a:ea typeface="Arial" charset="0"/>
              </a:rPr>
              <a:t>María José Arango López </a:t>
            </a:r>
          </a:p>
          <a:p>
            <a:pPr>
              <a:defRPr/>
            </a:pPr>
            <a:r>
              <a:rPr lang="es-ES" altLang="en-US" sz="3600" dirty="0">
                <a:solidFill>
                  <a:srgbClr val="6F7072"/>
                </a:solidFill>
                <a:latin typeface="+mn-lt"/>
                <a:ea typeface="Arial" charset="0"/>
              </a:rPr>
              <a:t>Universidad CES</a:t>
            </a:r>
            <a:endParaRPr lang="en-US" altLang="en-US" sz="3600" dirty="0">
              <a:solidFill>
                <a:srgbClr val="6F7072"/>
              </a:solidFill>
              <a:latin typeface="+mn-lt"/>
              <a:ea typeface="Arial" charset="0"/>
            </a:endParaRPr>
          </a:p>
        </p:txBody>
      </p:sp>
      <p:sp>
        <p:nvSpPr>
          <p:cNvPr id="56" name="Rectangle 5">
            <a:extLst>
              <a:ext uri="{FF2B5EF4-FFF2-40B4-BE49-F238E27FC236}">
                <a16:creationId xmlns:a16="http://schemas.microsoft.com/office/drawing/2014/main" id="{1EF0C84A-F849-2FF7-EC7A-DB48D1585322}"/>
              </a:ext>
            </a:extLst>
          </p:cNvPr>
          <p:cNvSpPr>
            <a:spLocks noChangeArrowheads="1"/>
          </p:cNvSpPr>
          <p:nvPr/>
        </p:nvSpPr>
        <p:spPr bwMode="auto">
          <a:xfrm>
            <a:off x="11972230" y="13275472"/>
            <a:ext cx="8454828" cy="6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s-ES" altLang="en-US" sz="3600" dirty="0">
                <a:solidFill>
                  <a:srgbClr val="3D3D3F"/>
                </a:solidFill>
                <a:latin typeface="+mj-lt"/>
                <a:ea typeface="Arial" charset="0"/>
              </a:rPr>
              <a:t>mariajosearango1999@gmail.com</a:t>
            </a:r>
            <a:endParaRPr lang="en-US" altLang="en-US" sz="3600" dirty="0">
              <a:solidFill>
                <a:srgbClr val="3D3D3F"/>
              </a:solidFill>
              <a:latin typeface="+mn-lt"/>
              <a:ea typeface="Arial" charset="0"/>
            </a:endParaRPr>
          </a:p>
        </p:txBody>
      </p:sp>
      <p:sp>
        <p:nvSpPr>
          <p:cNvPr id="7" name="Rectángulo 6">
            <a:extLst>
              <a:ext uri="{FF2B5EF4-FFF2-40B4-BE49-F238E27FC236}">
                <a16:creationId xmlns:a16="http://schemas.microsoft.com/office/drawing/2014/main" id="{3E6B0D1B-14AF-A731-79E1-F0621E893950}"/>
              </a:ext>
            </a:extLst>
          </p:cNvPr>
          <p:cNvSpPr/>
          <p:nvPr/>
        </p:nvSpPr>
        <p:spPr>
          <a:xfrm>
            <a:off x="0" y="5491211"/>
            <a:ext cx="32399288" cy="2474940"/>
          </a:xfrm>
          <a:prstGeom prst="rect">
            <a:avLst/>
          </a:prstGeom>
          <a:solidFill>
            <a:srgbClr val="D7D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angle 5"/>
          <p:cNvSpPr>
            <a:spLocks noChangeArrowheads="1"/>
          </p:cNvSpPr>
          <p:nvPr/>
        </p:nvSpPr>
        <p:spPr bwMode="auto">
          <a:xfrm>
            <a:off x="1948354" y="5493186"/>
            <a:ext cx="30071638" cy="25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lgn="ctr" eaLnBrk="1" hangingPunct="1">
              <a:spcBef>
                <a:spcPts val="0"/>
              </a:spcBef>
              <a:spcAft>
                <a:spcPts val="0"/>
              </a:spcAft>
              <a:defRPr/>
            </a:pPr>
            <a:r>
              <a:rPr lang="en-US" altLang="en-US" sz="8000" dirty="0">
                <a:solidFill>
                  <a:srgbClr val="104C64"/>
                </a:solidFill>
                <a:latin typeface="+mj-lt"/>
                <a:ea typeface="Arial" charset="0"/>
              </a:rPr>
              <a:t>PERFIL NEUROPSICOLÓGICO DE UN PACIENTE CON FENOCOPIA DE DEMENCIA FRONTOTEMPORAL VARIANTE CONDUCTUAL.</a:t>
            </a:r>
          </a:p>
        </p:txBody>
      </p:sp>
      <p:pic>
        <p:nvPicPr>
          <p:cNvPr id="11" name="Imagen 10">
            <a:extLst>
              <a:ext uri="{FF2B5EF4-FFF2-40B4-BE49-F238E27FC236}">
                <a16:creationId xmlns:a16="http://schemas.microsoft.com/office/drawing/2014/main" id="{BB97819F-0BBF-26AB-9292-97E232E4A191}"/>
              </a:ext>
            </a:extLst>
          </p:cNvPr>
          <p:cNvPicPr>
            <a:picLocks noChangeAspect="1"/>
          </p:cNvPicPr>
          <p:nvPr/>
        </p:nvPicPr>
        <p:blipFill rotWithShape="1">
          <a:blip r:embed="rId7"/>
          <a:srcRect r="160"/>
          <a:stretch/>
        </p:blipFill>
        <p:spPr>
          <a:xfrm>
            <a:off x="1" y="-17672"/>
            <a:ext cx="32399288" cy="5622668"/>
          </a:xfrm>
          <a:prstGeom prst="rect">
            <a:avLst/>
          </a:prstGeom>
        </p:spPr>
      </p:pic>
      <p:sp>
        <p:nvSpPr>
          <p:cNvPr id="13" name="Rectángulo 12">
            <a:extLst>
              <a:ext uri="{FF2B5EF4-FFF2-40B4-BE49-F238E27FC236}">
                <a16:creationId xmlns:a16="http://schemas.microsoft.com/office/drawing/2014/main" id="{7E6995E6-01BB-1611-0DBC-B01FD5F5B440}"/>
              </a:ext>
            </a:extLst>
          </p:cNvPr>
          <p:cNvSpPr/>
          <p:nvPr/>
        </p:nvSpPr>
        <p:spPr>
          <a:xfrm>
            <a:off x="2359180" y="13145799"/>
            <a:ext cx="2900856" cy="102217"/>
          </a:xfrm>
          <a:prstGeom prst="rect">
            <a:avLst/>
          </a:prstGeom>
          <a:solidFill>
            <a:srgbClr val="F4B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D7DE1C"/>
              </a:solidFill>
            </a:endParaRPr>
          </a:p>
        </p:txBody>
      </p:sp>
      <p:sp>
        <p:nvSpPr>
          <p:cNvPr id="14" name="Rectángulo 13">
            <a:extLst>
              <a:ext uri="{FF2B5EF4-FFF2-40B4-BE49-F238E27FC236}">
                <a16:creationId xmlns:a16="http://schemas.microsoft.com/office/drawing/2014/main" id="{A6EFAD07-F3AC-48FF-79CE-AE74491F4CD8}"/>
              </a:ext>
            </a:extLst>
          </p:cNvPr>
          <p:cNvSpPr/>
          <p:nvPr/>
        </p:nvSpPr>
        <p:spPr>
          <a:xfrm>
            <a:off x="12023442" y="10134586"/>
            <a:ext cx="2900856" cy="102217"/>
          </a:xfrm>
          <a:prstGeom prst="rect">
            <a:avLst/>
          </a:prstGeom>
          <a:solidFill>
            <a:srgbClr val="F4B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D7DE1C"/>
              </a:solidFill>
            </a:endParaRPr>
          </a:p>
        </p:txBody>
      </p:sp>
      <p:sp>
        <p:nvSpPr>
          <p:cNvPr id="15" name="Rectángulo 14">
            <a:extLst>
              <a:ext uri="{FF2B5EF4-FFF2-40B4-BE49-F238E27FC236}">
                <a16:creationId xmlns:a16="http://schemas.microsoft.com/office/drawing/2014/main" id="{EC2A4106-302E-7EE2-9F6A-B05B8888929B}"/>
              </a:ext>
            </a:extLst>
          </p:cNvPr>
          <p:cNvSpPr/>
          <p:nvPr/>
        </p:nvSpPr>
        <p:spPr>
          <a:xfrm>
            <a:off x="12023442" y="13145799"/>
            <a:ext cx="2900856" cy="102217"/>
          </a:xfrm>
          <a:prstGeom prst="rect">
            <a:avLst/>
          </a:prstGeom>
          <a:solidFill>
            <a:srgbClr val="F4B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D7DE1C"/>
              </a:solidFill>
            </a:endParaRPr>
          </a:p>
        </p:txBody>
      </p:sp>
      <p:sp>
        <p:nvSpPr>
          <p:cNvPr id="16" name="Rectángulo 15">
            <a:extLst>
              <a:ext uri="{FF2B5EF4-FFF2-40B4-BE49-F238E27FC236}">
                <a16:creationId xmlns:a16="http://schemas.microsoft.com/office/drawing/2014/main" id="{07944160-1D8B-C2E9-BC3F-8AD068525613}"/>
              </a:ext>
            </a:extLst>
          </p:cNvPr>
          <p:cNvSpPr/>
          <p:nvPr/>
        </p:nvSpPr>
        <p:spPr>
          <a:xfrm>
            <a:off x="21955718" y="10134586"/>
            <a:ext cx="2900856" cy="102217"/>
          </a:xfrm>
          <a:prstGeom prst="rect">
            <a:avLst/>
          </a:prstGeom>
          <a:solidFill>
            <a:srgbClr val="F4B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D7DE1C"/>
              </a:solidFill>
            </a:endParaRPr>
          </a:p>
        </p:txBody>
      </p:sp>
      <p:sp>
        <p:nvSpPr>
          <p:cNvPr id="18" name="Rectángulo 17">
            <a:extLst>
              <a:ext uri="{FF2B5EF4-FFF2-40B4-BE49-F238E27FC236}">
                <a16:creationId xmlns:a16="http://schemas.microsoft.com/office/drawing/2014/main" id="{73EB6AFA-3961-C3E0-BBEF-66C2869C47EC}"/>
              </a:ext>
            </a:extLst>
          </p:cNvPr>
          <p:cNvSpPr/>
          <p:nvPr/>
        </p:nvSpPr>
        <p:spPr>
          <a:xfrm>
            <a:off x="2330142" y="26150384"/>
            <a:ext cx="2900856" cy="102217"/>
          </a:xfrm>
          <a:prstGeom prst="rect">
            <a:avLst/>
          </a:prstGeom>
          <a:solidFill>
            <a:srgbClr val="D7D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D7DE1C"/>
              </a:solidFill>
            </a:endParaRPr>
          </a:p>
        </p:txBody>
      </p:sp>
      <p:sp>
        <p:nvSpPr>
          <p:cNvPr id="19" name="Rectángulo 18">
            <a:extLst>
              <a:ext uri="{FF2B5EF4-FFF2-40B4-BE49-F238E27FC236}">
                <a16:creationId xmlns:a16="http://schemas.microsoft.com/office/drawing/2014/main" id="{B95BC316-7E24-D54D-C6DC-892FE03D68D5}"/>
              </a:ext>
            </a:extLst>
          </p:cNvPr>
          <p:cNvSpPr/>
          <p:nvPr/>
        </p:nvSpPr>
        <p:spPr>
          <a:xfrm>
            <a:off x="2150765" y="33293314"/>
            <a:ext cx="2900856" cy="102217"/>
          </a:xfrm>
          <a:prstGeom prst="rect">
            <a:avLst/>
          </a:prstGeom>
          <a:solidFill>
            <a:srgbClr val="D7D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D7DE1C"/>
              </a:solidFill>
            </a:endParaRPr>
          </a:p>
        </p:txBody>
      </p:sp>
      <p:sp>
        <p:nvSpPr>
          <p:cNvPr id="21" name="Rectángulo 20">
            <a:extLst>
              <a:ext uri="{FF2B5EF4-FFF2-40B4-BE49-F238E27FC236}">
                <a16:creationId xmlns:a16="http://schemas.microsoft.com/office/drawing/2014/main" id="{308975C6-6902-B600-C4DC-DC38C651E725}"/>
              </a:ext>
            </a:extLst>
          </p:cNvPr>
          <p:cNvSpPr/>
          <p:nvPr/>
        </p:nvSpPr>
        <p:spPr>
          <a:xfrm>
            <a:off x="12852815" y="39530665"/>
            <a:ext cx="2900856" cy="102217"/>
          </a:xfrm>
          <a:prstGeom prst="rect">
            <a:avLst/>
          </a:prstGeom>
          <a:solidFill>
            <a:srgbClr val="D7D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D7DE1C"/>
              </a:solidFill>
            </a:endParaRPr>
          </a:p>
        </p:txBody>
      </p:sp>
      <p:sp>
        <p:nvSpPr>
          <p:cNvPr id="2" name="Rectangle 5">
            <a:extLst>
              <a:ext uri="{FF2B5EF4-FFF2-40B4-BE49-F238E27FC236}">
                <a16:creationId xmlns:a16="http://schemas.microsoft.com/office/drawing/2014/main" id="{3C205559-224A-6819-52C2-D04C3905C980}"/>
              </a:ext>
            </a:extLst>
          </p:cNvPr>
          <p:cNvSpPr>
            <a:spLocks noChangeArrowheads="1"/>
          </p:cNvSpPr>
          <p:nvPr/>
        </p:nvSpPr>
        <p:spPr bwMode="auto">
          <a:xfrm>
            <a:off x="16645403" y="35593341"/>
            <a:ext cx="14728004" cy="21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lgn="just">
              <a:lnSpc>
                <a:spcPts val="5600"/>
              </a:lnSpc>
              <a:spcBef>
                <a:spcPts val="0"/>
              </a:spcBef>
            </a:pPr>
            <a:r>
              <a:rPr lang="es-MX" altLang="en-US" sz="3600" spc="-40" dirty="0">
                <a:solidFill>
                  <a:srgbClr val="062E2B"/>
                </a:solidFill>
                <a:latin typeface="Arial" charset="0"/>
              </a:rPr>
              <a:t>Se </a:t>
            </a:r>
            <a:r>
              <a:rPr lang="es-MX" altLang="en-US" sz="3600" spc="-40" dirty="0">
                <a:solidFill>
                  <a:srgbClr val="062E2B"/>
                </a:solidFill>
                <a:latin typeface="Arial" charset="0"/>
                <a:ea typeface="Arial" charset="0"/>
              </a:rPr>
              <a:t>considera importante el reporte de este caso debido a la poca literatura que se ha encontrado acerca de las Fenocopias de demencia frontotemporal en Colombia y en Latinoamérica.</a:t>
            </a:r>
            <a:endParaRPr lang="en-US" altLang="en-US" sz="3600" spc="-40" dirty="0">
              <a:solidFill>
                <a:srgbClr val="062E2B"/>
              </a:solidFill>
              <a:latin typeface="Arial" charset="0"/>
              <a:ea typeface="Arial" charset="0"/>
            </a:endParaRPr>
          </a:p>
        </p:txBody>
      </p:sp>
      <p:sp>
        <p:nvSpPr>
          <p:cNvPr id="3" name="Rectángulo 2">
            <a:extLst>
              <a:ext uri="{FF2B5EF4-FFF2-40B4-BE49-F238E27FC236}">
                <a16:creationId xmlns:a16="http://schemas.microsoft.com/office/drawing/2014/main" id="{7CB5DE5D-91BE-EA1F-F966-F3BB48B1B50B}"/>
              </a:ext>
            </a:extLst>
          </p:cNvPr>
          <p:cNvSpPr/>
          <p:nvPr/>
        </p:nvSpPr>
        <p:spPr>
          <a:xfrm>
            <a:off x="17394843" y="35200895"/>
            <a:ext cx="2900856" cy="102217"/>
          </a:xfrm>
          <a:prstGeom prst="rect">
            <a:avLst/>
          </a:prstGeom>
          <a:solidFill>
            <a:srgbClr val="D7D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D7DE1C"/>
              </a:solidFill>
            </a:endParaRPr>
          </a:p>
        </p:txBody>
      </p:sp>
      <p:sp>
        <p:nvSpPr>
          <p:cNvPr id="6" name="Rectángulo 5">
            <a:extLst>
              <a:ext uri="{FF2B5EF4-FFF2-40B4-BE49-F238E27FC236}">
                <a16:creationId xmlns:a16="http://schemas.microsoft.com/office/drawing/2014/main" id="{BF45A2D1-E8CB-EB84-DB08-4C12CE67D554}"/>
              </a:ext>
            </a:extLst>
          </p:cNvPr>
          <p:cNvSpPr/>
          <p:nvPr/>
        </p:nvSpPr>
        <p:spPr>
          <a:xfrm>
            <a:off x="16492432" y="15199084"/>
            <a:ext cx="2900856" cy="6565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3628796" rtl="0" eaLnBrk="1" latinLnBrk="0" hangingPunct="1">
              <a:defRPr sz="7143" kern="1200">
                <a:solidFill>
                  <a:schemeClr val="lt1"/>
                </a:solidFill>
                <a:latin typeface="+mn-lt"/>
                <a:ea typeface="+mn-ea"/>
                <a:cs typeface="+mn-cs"/>
              </a:defRPr>
            </a:lvl1pPr>
            <a:lvl2pPr marL="1814398" algn="l" defTabSz="3628796" rtl="0" eaLnBrk="1" latinLnBrk="0" hangingPunct="1">
              <a:defRPr sz="7143" kern="1200">
                <a:solidFill>
                  <a:schemeClr val="lt1"/>
                </a:solidFill>
                <a:latin typeface="+mn-lt"/>
                <a:ea typeface="+mn-ea"/>
                <a:cs typeface="+mn-cs"/>
              </a:defRPr>
            </a:lvl2pPr>
            <a:lvl3pPr marL="3628796" algn="l" defTabSz="3628796" rtl="0" eaLnBrk="1" latinLnBrk="0" hangingPunct="1">
              <a:defRPr sz="7143" kern="1200">
                <a:solidFill>
                  <a:schemeClr val="lt1"/>
                </a:solidFill>
                <a:latin typeface="+mn-lt"/>
                <a:ea typeface="+mn-ea"/>
                <a:cs typeface="+mn-cs"/>
              </a:defRPr>
            </a:lvl3pPr>
            <a:lvl4pPr marL="5443195" algn="l" defTabSz="3628796" rtl="0" eaLnBrk="1" latinLnBrk="0" hangingPunct="1">
              <a:defRPr sz="7143" kern="1200">
                <a:solidFill>
                  <a:schemeClr val="lt1"/>
                </a:solidFill>
                <a:latin typeface="+mn-lt"/>
                <a:ea typeface="+mn-ea"/>
                <a:cs typeface="+mn-cs"/>
              </a:defRPr>
            </a:lvl4pPr>
            <a:lvl5pPr marL="7257593" algn="l" defTabSz="3628796" rtl="0" eaLnBrk="1" latinLnBrk="0" hangingPunct="1">
              <a:defRPr sz="7143" kern="1200">
                <a:solidFill>
                  <a:schemeClr val="lt1"/>
                </a:solidFill>
                <a:latin typeface="+mn-lt"/>
                <a:ea typeface="+mn-ea"/>
                <a:cs typeface="+mn-cs"/>
              </a:defRPr>
            </a:lvl5pPr>
            <a:lvl6pPr marL="9071991" algn="l" defTabSz="3628796" rtl="0" eaLnBrk="1" latinLnBrk="0" hangingPunct="1">
              <a:defRPr sz="7143" kern="1200">
                <a:solidFill>
                  <a:schemeClr val="lt1"/>
                </a:solidFill>
                <a:latin typeface="+mn-lt"/>
                <a:ea typeface="+mn-ea"/>
                <a:cs typeface="+mn-cs"/>
              </a:defRPr>
            </a:lvl6pPr>
            <a:lvl7pPr marL="10886389" algn="l" defTabSz="3628796" rtl="0" eaLnBrk="1" latinLnBrk="0" hangingPunct="1">
              <a:defRPr sz="7143" kern="1200">
                <a:solidFill>
                  <a:schemeClr val="lt1"/>
                </a:solidFill>
                <a:latin typeface="+mn-lt"/>
                <a:ea typeface="+mn-ea"/>
                <a:cs typeface="+mn-cs"/>
              </a:defRPr>
            </a:lvl7pPr>
            <a:lvl8pPr marL="12700787" algn="l" defTabSz="3628796" rtl="0" eaLnBrk="1" latinLnBrk="0" hangingPunct="1">
              <a:defRPr sz="7143" kern="1200">
                <a:solidFill>
                  <a:schemeClr val="lt1"/>
                </a:solidFill>
                <a:latin typeface="+mn-lt"/>
                <a:ea typeface="+mn-ea"/>
                <a:cs typeface="+mn-cs"/>
              </a:defRPr>
            </a:lvl8pPr>
            <a:lvl9pPr marL="14515186" algn="l" defTabSz="3628796" rtl="0" eaLnBrk="1" latinLnBrk="0" hangingPunct="1">
              <a:defRPr sz="7143" kern="1200">
                <a:solidFill>
                  <a:schemeClr val="lt1"/>
                </a:solidFill>
                <a:latin typeface="+mn-lt"/>
                <a:ea typeface="+mn-ea"/>
                <a:cs typeface="+mn-cs"/>
              </a:defRPr>
            </a:lvl9pPr>
          </a:lstStyle>
          <a:p>
            <a:pPr algn="ctr"/>
            <a:r>
              <a:rPr lang="es-ES_tradnl" sz="3600" dirty="0">
                <a:solidFill>
                  <a:schemeClr val="bg1"/>
                </a:solidFill>
                <a:latin typeface="+mj-lt"/>
              </a:rPr>
              <a:t>TABLA 1.</a:t>
            </a:r>
          </a:p>
        </p:txBody>
      </p:sp>
      <p:sp>
        <p:nvSpPr>
          <p:cNvPr id="9" name="CuadroTexto 8">
            <a:extLst>
              <a:ext uri="{FF2B5EF4-FFF2-40B4-BE49-F238E27FC236}">
                <a16:creationId xmlns:a16="http://schemas.microsoft.com/office/drawing/2014/main" id="{79385F0B-300C-A7FA-6A24-1D4840A2336F}"/>
              </a:ext>
            </a:extLst>
          </p:cNvPr>
          <p:cNvSpPr txBox="1"/>
          <p:nvPr/>
        </p:nvSpPr>
        <p:spPr>
          <a:xfrm>
            <a:off x="19668918" y="25408588"/>
            <a:ext cx="12026722" cy="1815882"/>
          </a:xfrm>
          <a:prstGeom prst="rect">
            <a:avLst/>
          </a:prstGeom>
          <a:noFill/>
        </p:spPr>
        <p:txBody>
          <a:bodyPr wrap="square">
            <a:spAutoFit/>
          </a:bodyPr>
          <a:lstStyle/>
          <a:p>
            <a:pPr>
              <a:spcBef>
                <a:spcPts val="600"/>
              </a:spcBef>
              <a:buClr>
                <a:schemeClr val="tx2"/>
              </a:buClr>
              <a:defRPr/>
            </a:pPr>
            <a:r>
              <a:rPr lang="es-MX" sz="2800" dirty="0"/>
              <a:t>Resonancia Magnética Nuclear. La imagen de la izquierda está en plano axial. La imagen de la derecha está en plano coronal. Tiempo de Evolución de la Enfermedad: 14 años. Las flechas rojas indican la atrofia temporal. Las flechas verdes indican la atrofia hipocampal</a:t>
            </a:r>
            <a:endParaRPr lang="en-US" sz="2800" dirty="0"/>
          </a:p>
        </p:txBody>
      </p:sp>
      <p:graphicFrame>
        <p:nvGraphicFramePr>
          <p:cNvPr id="10" name="Diagrama 9">
            <a:extLst>
              <a:ext uri="{FF2B5EF4-FFF2-40B4-BE49-F238E27FC236}">
                <a16:creationId xmlns:a16="http://schemas.microsoft.com/office/drawing/2014/main" id="{A052B02E-90A6-E91D-422F-1BB10408F62B}"/>
              </a:ext>
            </a:extLst>
          </p:cNvPr>
          <p:cNvGraphicFramePr/>
          <p:nvPr>
            <p:extLst>
              <p:ext uri="{D42A27DB-BD31-4B8C-83A1-F6EECF244321}">
                <p14:modId xmlns:p14="http://schemas.microsoft.com/office/powerpoint/2010/main" val="1026539986"/>
              </p:ext>
            </p:extLst>
          </p:nvPr>
        </p:nvGraphicFramePr>
        <p:xfrm>
          <a:off x="2469971" y="26573470"/>
          <a:ext cx="11264720" cy="56393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Imagen 11">
            <a:extLst>
              <a:ext uri="{FF2B5EF4-FFF2-40B4-BE49-F238E27FC236}">
                <a16:creationId xmlns:a16="http://schemas.microsoft.com/office/drawing/2014/main" id="{C1AB9D07-F4C3-4EA1-6029-228C58761A72}"/>
              </a:ext>
            </a:extLst>
          </p:cNvPr>
          <p:cNvPicPr>
            <a:picLocks noChangeAspect="1"/>
          </p:cNvPicPr>
          <p:nvPr/>
        </p:nvPicPr>
        <p:blipFill>
          <a:blip r:embed="rId13"/>
          <a:stretch>
            <a:fillRect/>
          </a:stretch>
        </p:blipFill>
        <p:spPr>
          <a:xfrm>
            <a:off x="17920679" y="27954355"/>
            <a:ext cx="5210175" cy="5781675"/>
          </a:xfrm>
          <a:prstGeom prst="rect">
            <a:avLst/>
          </a:prstGeom>
        </p:spPr>
      </p:pic>
      <p:pic>
        <p:nvPicPr>
          <p:cNvPr id="17" name="Imagen 16">
            <a:extLst>
              <a:ext uri="{FF2B5EF4-FFF2-40B4-BE49-F238E27FC236}">
                <a16:creationId xmlns:a16="http://schemas.microsoft.com/office/drawing/2014/main" id="{A94F30DB-DFC4-1900-E9AD-E881C19B0A78}"/>
              </a:ext>
            </a:extLst>
          </p:cNvPr>
          <p:cNvPicPr>
            <a:picLocks noChangeAspect="1"/>
          </p:cNvPicPr>
          <p:nvPr/>
        </p:nvPicPr>
        <p:blipFill>
          <a:blip r:embed="rId14"/>
          <a:stretch>
            <a:fillRect/>
          </a:stretch>
        </p:blipFill>
        <p:spPr>
          <a:xfrm>
            <a:off x="24215578" y="27900880"/>
            <a:ext cx="5153025" cy="5810250"/>
          </a:xfrm>
          <a:prstGeom prst="rect">
            <a:avLst/>
          </a:prstGeom>
        </p:spPr>
      </p:pic>
      <p:sp>
        <p:nvSpPr>
          <p:cNvPr id="20" name="Rectángulo 19">
            <a:extLst>
              <a:ext uri="{FF2B5EF4-FFF2-40B4-BE49-F238E27FC236}">
                <a16:creationId xmlns:a16="http://schemas.microsoft.com/office/drawing/2014/main" id="{41FB6273-4BCF-974A-FB31-60C3DAA3B55A}"/>
              </a:ext>
            </a:extLst>
          </p:cNvPr>
          <p:cNvSpPr/>
          <p:nvPr/>
        </p:nvSpPr>
        <p:spPr>
          <a:xfrm>
            <a:off x="16645403" y="26002410"/>
            <a:ext cx="2900856" cy="6565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3628796" rtl="0" eaLnBrk="1" latinLnBrk="0" hangingPunct="1">
              <a:defRPr sz="7143" kern="1200">
                <a:solidFill>
                  <a:schemeClr val="lt1"/>
                </a:solidFill>
                <a:latin typeface="+mn-lt"/>
                <a:ea typeface="+mn-ea"/>
                <a:cs typeface="+mn-cs"/>
              </a:defRPr>
            </a:lvl1pPr>
            <a:lvl2pPr marL="1814398" algn="l" defTabSz="3628796" rtl="0" eaLnBrk="1" latinLnBrk="0" hangingPunct="1">
              <a:defRPr sz="7143" kern="1200">
                <a:solidFill>
                  <a:schemeClr val="lt1"/>
                </a:solidFill>
                <a:latin typeface="+mn-lt"/>
                <a:ea typeface="+mn-ea"/>
                <a:cs typeface="+mn-cs"/>
              </a:defRPr>
            </a:lvl2pPr>
            <a:lvl3pPr marL="3628796" algn="l" defTabSz="3628796" rtl="0" eaLnBrk="1" latinLnBrk="0" hangingPunct="1">
              <a:defRPr sz="7143" kern="1200">
                <a:solidFill>
                  <a:schemeClr val="lt1"/>
                </a:solidFill>
                <a:latin typeface="+mn-lt"/>
                <a:ea typeface="+mn-ea"/>
                <a:cs typeface="+mn-cs"/>
              </a:defRPr>
            </a:lvl3pPr>
            <a:lvl4pPr marL="5443195" algn="l" defTabSz="3628796" rtl="0" eaLnBrk="1" latinLnBrk="0" hangingPunct="1">
              <a:defRPr sz="7143" kern="1200">
                <a:solidFill>
                  <a:schemeClr val="lt1"/>
                </a:solidFill>
                <a:latin typeface="+mn-lt"/>
                <a:ea typeface="+mn-ea"/>
                <a:cs typeface="+mn-cs"/>
              </a:defRPr>
            </a:lvl4pPr>
            <a:lvl5pPr marL="7257593" algn="l" defTabSz="3628796" rtl="0" eaLnBrk="1" latinLnBrk="0" hangingPunct="1">
              <a:defRPr sz="7143" kern="1200">
                <a:solidFill>
                  <a:schemeClr val="lt1"/>
                </a:solidFill>
                <a:latin typeface="+mn-lt"/>
                <a:ea typeface="+mn-ea"/>
                <a:cs typeface="+mn-cs"/>
              </a:defRPr>
            </a:lvl5pPr>
            <a:lvl6pPr marL="9071991" algn="l" defTabSz="3628796" rtl="0" eaLnBrk="1" latinLnBrk="0" hangingPunct="1">
              <a:defRPr sz="7143" kern="1200">
                <a:solidFill>
                  <a:schemeClr val="lt1"/>
                </a:solidFill>
                <a:latin typeface="+mn-lt"/>
                <a:ea typeface="+mn-ea"/>
                <a:cs typeface="+mn-cs"/>
              </a:defRPr>
            </a:lvl6pPr>
            <a:lvl7pPr marL="10886389" algn="l" defTabSz="3628796" rtl="0" eaLnBrk="1" latinLnBrk="0" hangingPunct="1">
              <a:defRPr sz="7143" kern="1200">
                <a:solidFill>
                  <a:schemeClr val="lt1"/>
                </a:solidFill>
                <a:latin typeface="+mn-lt"/>
                <a:ea typeface="+mn-ea"/>
                <a:cs typeface="+mn-cs"/>
              </a:defRPr>
            </a:lvl7pPr>
            <a:lvl8pPr marL="12700787" algn="l" defTabSz="3628796" rtl="0" eaLnBrk="1" latinLnBrk="0" hangingPunct="1">
              <a:defRPr sz="7143" kern="1200">
                <a:solidFill>
                  <a:schemeClr val="lt1"/>
                </a:solidFill>
                <a:latin typeface="+mn-lt"/>
                <a:ea typeface="+mn-ea"/>
                <a:cs typeface="+mn-cs"/>
              </a:defRPr>
            </a:lvl8pPr>
            <a:lvl9pPr marL="14515186" algn="l" defTabSz="3628796" rtl="0" eaLnBrk="1" latinLnBrk="0" hangingPunct="1">
              <a:defRPr sz="7143" kern="1200">
                <a:solidFill>
                  <a:schemeClr val="lt1"/>
                </a:solidFill>
                <a:latin typeface="+mn-lt"/>
                <a:ea typeface="+mn-ea"/>
                <a:cs typeface="+mn-cs"/>
              </a:defRPr>
            </a:lvl9pPr>
          </a:lstStyle>
          <a:p>
            <a:pPr algn="ctr"/>
            <a:r>
              <a:rPr lang="es-ES_tradnl" sz="3600" dirty="0">
                <a:solidFill>
                  <a:schemeClr val="bg1"/>
                </a:solidFill>
                <a:latin typeface="+mj-lt"/>
              </a:rPr>
              <a:t>FIGURA 1.</a:t>
            </a:r>
          </a:p>
        </p:txBody>
      </p:sp>
      <p:sp>
        <p:nvSpPr>
          <p:cNvPr id="22" name="CuadroTexto 21">
            <a:extLst>
              <a:ext uri="{FF2B5EF4-FFF2-40B4-BE49-F238E27FC236}">
                <a16:creationId xmlns:a16="http://schemas.microsoft.com/office/drawing/2014/main" id="{CA1C4E58-2E38-512C-9A5F-078F5372AC1B}"/>
              </a:ext>
            </a:extLst>
          </p:cNvPr>
          <p:cNvSpPr txBox="1"/>
          <p:nvPr/>
        </p:nvSpPr>
        <p:spPr>
          <a:xfrm>
            <a:off x="19745196" y="14883056"/>
            <a:ext cx="11756707" cy="954107"/>
          </a:xfrm>
          <a:prstGeom prst="rect">
            <a:avLst/>
          </a:prstGeom>
          <a:noFill/>
        </p:spPr>
        <p:txBody>
          <a:bodyPr wrap="square">
            <a:spAutoFit/>
          </a:bodyPr>
          <a:lstStyle/>
          <a:p>
            <a:pPr>
              <a:spcBef>
                <a:spcPts val="600"/>
              </a:spcBef>
              <a:buClr>
                <a:schemeClr val="tx2"/>
              </a:buClr>
              <a:defRPr/>
            </a:pPr>
            <a:r>
              <a:rPr lang="es-MX" sz="2800" dirty="0"/>
              <a:t>Resultados de evaluación Neuropsicológica durante 18 años de seguimiento  (Estado Mental, Atención y Funciones ejecutivas). </a:t>
            </a:r>
            <a:endParaRPr lang="en-US" sz="2800" i="1" dirty="0">
              <a:solidFill>
                <a:srgbClr val="062E2B"/>
              </a:solidFill>
              <a:ea typeface="Arial" charset="0"/>
              <a:cs typeface="Arial" charset="0"/>
            </a:endParaRPr>
          </a:p>
        </p:txBody>
      </p:sp>
      <p:pic>
        <p:nvPicPr>
          <p:cNvPr id="60" name="Vídeo 59">
            <a:hlinkClick r:id="" action="ppaction://media"/>
            <a:extLst>
              <a:ext uri="{FF2B5EF4-FFF2-40B4-BE49-F238E27FC236}">
                <a16:creationId xmlns:a16="http://schemas.microsoft.com/office/drawing/2014/main" id="{D029AD83-9391-4AC4-7552-915C0069833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5"/>
          <a:stretch>
            <a:fillRect/>
          </a:stretch>
        </p:blipFill>
        <p:spPr>
          <a:xfrm>
            <a:off x="24299863" y="37125672"/>
            <a:ext cx="8099425" cy="6074569"/>
          </a:xfrm>
          <a:prstGeom prst="rect">
            <a:avLst/>
          </a:prstGeom>
        </p:spPr>
      </p:pic>
      <p:pic>
        <p:nvPicPr>
          <p:cNvPr id="25" name="Imagen 24">
            <a:extLst>
              <a:ext uri="{FF2B5EF4-FFF2-40B4-BE49-F238E27FC236}">
                <a16:creationId xmlns:a16="http://schemas.microsoft.com/office/drawing/2014/main" id="{F81B95DB-35B8-836A-FF49-108EF17DB88A}"/>
              </a:ext>
            </a:extLst>
          </p:cNvPr>
          <p:cNvPicPr>
            <a:picLocks noChangeAspect="1"/>
          </p:cNvPicPr>
          <p:nvPr/>
        </p:nvPicPr>
        <p:blipFill rotWithShape="1">
          <a:blip r:embed="rId16"/>
          <a:srcRect l="22917" t="34981" r="42821" b="39798"/>
          <a:stretch/>
        </p:blipFill>
        <p:spPr>
          <a:xfrm>
            <a:off x="22555200" y="11428625"/>
            <a:ext cx="7096293" cy="2936817"/>
          </a:xfrm>
          <a:prstGeom prst="rect">
            <a:avLst/>
          </a:prstGeom>
        </p:spPr>
      </p:pic>
    </p:spTree>
    <p:extLst>
      <p:ext uri="{BB962C8B-B14F-4D97-AF65-F5344CB8AC3E}">
        <p14:creationId xmlns:p14="http://schemas.microsoft.com/office/powerpoint/2010/main" val="2047845349"/>
      </p:ext>
    </p:extLst>
  </p:cSld>
  <p:clrMapOvr>
    <a:masterClrMapping/>
  </p:clrMapOvr>
  <mc:AlternateContent xmlns:mc="http://schemas.openxmlformats.org/markup-compatibility/2006" xmlns:p14="http://schemas.microsoft.com/office/powerpoint/2010/main">
    <mc:Choice Requires="p14">
      <p:transition spd="slow" p14:dur="2000" advTm="556566"/>
    </mc:Choice>
    <mc:Fallback xmlns="">
      <p:transition spd="slow" advTm="556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0"/>
                </p:tgtEl>
              </p:cMediaNode>
            </p:video>
            <p:seq concurrent="1" nextAc="seek">
              <p:cTn id="8" restart="whenNotActive" fill="hold" evtFilter="cancelBubble" nodeType="interactiveSeq">
                <p:stCondLst>
                  <p:cond evt="onClick" delay="0">
                    <p:tgtEl>
                      <p:spTgt spid="6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0"/>
                                        </p:tgtEl>
                                      </p:cBhvr>
                                    </p:cmd>
                                  </p:childTnLst>
                                </p:cTn>
                              </p:par>
                            </p:childTnLst>
                          </p:cTn>
                        </p:par>
                      </p:childTnLst>
                    </p:cTn>
                  </p:par>
                </p:childTnLst>
              </p:cTn>
              <p:nextCondLst>
                <p:cond evt="onClick" delay="0">
                  <p:tgtEl>
                    <p:spTgt spid="60"/>
                  </p:tgtEl>
                </p:cond>
              </p:nextCondLst>
            </p:seq>
          </p:childTnLst>
        </p:cTn>
      </p:par>
    </p:tnLst>
  </p:timing>
</p:sld>
</file>

<file path=ppt/theme/theme1.xml><?xml version="1.0" encoding="utf-8"?>
<a:theme xmlns:a="http://schemas.openxmlformats.org/drawingml/2006/main" name="Tema de Offic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722</TotalTime>
  <Words>659</Words>
  <Application>Microsoft Office PowerPoint</Application>
  <PresentationFormat>Personalizado</PresentationFormat>
  <Paragraphs>119</Paragraphs>
  <Slides>1</Slides>
  <Notes>1</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vt:i4>
      </vt:variant>
    </vt:vector>
  </HeadingPairs>
  <TitlesOfParts>
    <vt:vector size="6" baseType="lpstr">
      <vt:lpstr>Arial</vt:lpstr>
      <vt:lpstr>Calibri</vt:lpstr>
      <vt:lpstr>Franklin Gothic Book</vt:lpstr>
      <vt:lpstr>Franklin Gothic Medium</vt:lpstr>
      <vt:lpstr>Tema de Office</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USUARIO</cp:lastModifiedBy>
  <cp:revision>100</cp:revision>
  <dcterms:created xsi:type="dcterms:W3CDTF">2018-09-12T19:12:55Z</dcterms:created>
  <dcterms:modified xsi:type="dcterms:W3CDTF">2023-08-25T23:02:45Z</dcterms:modified>
</cp:coreProperties>
</file>